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0.xml" ContentType="application/inkml+xml"/>
  <Override PartName="/ppt/notesSlides/notesSlide13.xml" ContentType="application/vnd.openxmlformats-officedocument.presentationml.notesSlide+xml"/>
  <Override PartName="/ppt/ink/ink11.xml" ContentType="application/inkml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ink/ink14.xml" ContentType="application/inkml+xml"/>
  <Override PartName="/ppt/notesSlides/notesSlide17.xml" ContentType="application/vnd.openxmlformats-officedocument.presentationml.notesSlide+xml"/>
  <Override PartName="/ppt/ink/ink1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6.xml" ContentType="application/inkml+xml"/>
  <Override PartName="/ppt/notesSlides/notesSlide24.xml" ContentType="application/vnd.openxmlformats-officedocument.presentationml.notesSlide+xml"/>
  <Override PartName="/ppt/ink/ink17.xml" ContentType="application/inkml+xml"/>
  <Override PartName="/ppt/notesSlides/notesSlide25.xml" ContentType="application/vnd.openxmlformats-officedocument.presentationml.notesSlide+xml"/>
  <Override PartName="/ppt/ink/ink18.xml" ContentType="application/inkml+xml"/>
  <Override PartName="/ppt/notesSlides/notesSlide26.xml" ContentType="application/vnd.openxmlformats-officedocument.presentationml.notesSlide+xml"/>
  <Override PartName="/ppt/ink/ink19.xml" ContentType="application/inkml+xml"/>
  <Override PartName="/ppt/notesSlides/notesSlide27.xml" ContentType="application/vnd.openxmlformats-officedocument.presentationml.notesSlide+xml"/>
  <Override PartName="/ppt/ink/ink20.xml" ContentType="application/inkml+xml"/>
  <Override PartName="/ppt/notesSlides/notesSlide28.xml" ContentType="application/vnd.openxmlformats-officedocument.presentationml.notesSlide+xml"/>
  <Override PartName="/ppt/ink/ink21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2.xml" ContentType="application/inkml+xml"/>
  <Override PartName="/ppt/notesSlides/notesSlide31.xml" ContentType="application/vnd.openxmlformats-officedocument.presentationml.notesSlide+xml"/>
  <Override PartName="/ppt/ink/ink23.xml" ContentType="application/inkml+xml"/>
  <Override PartName="/ppt/notesSlides/notesSlide32.xml" ContentType="application/vnd.openxmlformats-officedocument.presentationml.notesSlide+xml"/>
  <Override PartName="/ppt/ink/ink24.xml" ContentType="application/inkml+xml"/>
  <Override PartName="/ppt/notesSlides/notesSlide33.xml" ContentType="application/vnd.openxmlformats-officedocument.presentationml.notesSlide+xml"/>
  <Override PartName="/ppt/ink/ink25.xml" ContentType="application/inkml+xml"/>
  <Override PartName="/ppt/notesSlides/notesSlide34.xml" ContentType="application/vnd.openxmlformats-officedocument.presentationml.notesSlide+xml"/>
  <Override PartName="/ppt/ink/ink26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7.xml" ContentType="application/inkml+xml"/>
  <Override PartName="/ppt/notesSlides/notesSlide37.xml" ContentType="application/vnd.openxmlformats-officedocument.presentationml.notesSlide+xml"/>
  <Override PartName="/ppt/ink/ink28.xml" ContentType="application/inkml+xml"/>
  <Override PartName="/ppt/notesSlides/notesSlide38.xml" ContentType="application/vnd.openxmlformats-officedocument.presentationml.notesSlide+xml"/>
  <Override PartName="/ppt/ink/ink29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PT Sans Narrow" panose="020B0604020202020204" charset="0"/>
      <p:regular r:id="rId43"/>
      <p:bold r:id="rId44"/>
    </p:embeddedFont>
    <p:embeddedFont>
      <p:font typeface="Open Sans" panose="020B0604020202020204" charset="0"/>
      <p:regular r:id="rId45"/>
      <p:bold r:id="rId46"/>
      <p:italic r:id="rId47"/>
      <p:boldItalic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14" y="3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2:55:11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17108 5403 1189 0,'0'0'73'0,"0"0"8"15,0 0 46-15,738-170-77 16,-428 110-51-16,19 1-45 16,-8 10-36-16,-35 10-26 15,-59 14-2-15,-68 13 35 0,-72 8-40 16,-62 4-110-16,-48 0-424 16</inkml:trace>
  <inkml:trace contextRef="#ctx0" brushRef="#br0" timeOffset="750.7129">4577 6476 950 0,'0'0'-11'0,"0"0"66"16,229-13 29-16,-55 13-14 15,57-1-35-15,57-2-19 16,52-7 3-16,27-7-4 16,17-2-37-16,-4-1 16 15,-23 7-64-15,-39 6-51 16,-50 7-117-16,-45 14-77 16,-41 18-56-16</inkml:trace>
  <inkml:trace contextRef="#ctx0" brushRef="#br0" timeOffset="1123.7842">8532 6636 778 0,'0'0'25'0,"0"0"-5"16,0 0 73-16,0 0-16 15,0 0-24-15,356-65-19 16,-206 50-25-16,16 6-6 16,16 5-18-16,2 4-90 15,-2 0-105-15,-18 11-30 16,-17 5-38-16,-20 4 95 16</inkml:trace>
  <inkml:trace contextRef="#ctx0" brushRef="#br0" timeOffset="1475.1967">11389 6631 640 0,'0'0'7'16,"0"0"0"-16,0 0 39 15,0 0 43-15,0 0-34 16,305-8-18-16,-204-10 1 16,28-2 17-16,29 1 14 15,32 2-23-15,32 4-21 16,23 4-19-16,17 7-1 15,-11 2-47-15,-12 9-25 16,-25 18-13-16,-29 10 3 16,-34 8-68-16,-28 7-73 15,-13 4-196-15</inkml:trace>
  <inkml:trace contextRef="#ctx0" brushRef="#br0" timeOffset="4793.5255">8476 1079 1257 0,'0'52'35'0,"0"35"-20"16,7 38 74-16,17 46-29 16,13 40-51-16,9 31-13 15,12 8 17-15,4-5 7 16,-2-20 17-16,-10-41-13 16,-7-46-2-16,-13-55-18 0,-10-52-45 15,-1-42-85-15,-7-58-178 16,-4-39-216-16</inkml:trace>
  <inkml:trace contextRef="#ctx0" brushRef="#br0" timeOffset="5902.1699">8468 890 1090 0,'0'0'50'16,"0"0"-66"-16,0 0 47 15,0 0 60-15,0 0-4 16,220 75-38-16,-144-75 2 16,19 0 13-16,27 0 9 15,33 0-13-15,40 0-9 16,43 0-14-16,44-11-28 15,37-11 5-15,33-5 8 0,19-2 4 16,4 4-55-16,-9 10 34 16,-21 11 17-16,-28 4-60 15,-35 1 46 1,-29 9 7-16,-19-5-11 0,-30-5-19 16,-18 0 19-16,-18-5-4 15,-16-9-5-15,-16 2 6 16,-20 1-5-16,-15 2-17 15,-11 1 5-15,-14 2 8 16,-12 1 7-16,-8-1-4 16,-8-1 5-16,-10 2-4 15,-8-2-3-15,-7 3-1 16,-7 1 2-16,-6 2 4 16,-6 1-2-16,-3 0-7 15,-1 0-16-15,0 0-6 16,0 0 14-16,3 0 17 15,-3 0 2-15,0 0-4 16,0-2-1-16,2 2 1 16,1-1 3-16,-3 1 2 15,0-1-11-15,1 1 6 16,2 0 5-16,-3 0 2 16,0 0 6-16,0 0-5 15,0 0-1-15,0 0-2 16,5 2-1-16,0 21 5 15,3 23-9-15,5 31 5 16,11 36-3-16,7 43 3 16,6 42 3-16,8 35 7 15,1 27-19-15,-1 13 12 16,-4 7 4-16,-9-4 7 0,-10-12-20 16,-5-19 0-1,-5-27 11-15,-7-29 6 0,3-37 15 16,-4-41-25-16,1-34 7 15,-5-32 5-15,2-23-2 16,-2-14-10-16,0-8-4 16,0 0-5-16,-10 0 3 15,-11 0-8-15,-18 0 5 16,-23-2 6-16,-30-7-4 16,-35-4 4-16,-45-3 0 15,-53-4-4-15,-51-5 5 16,-60-4 6-16,-47-5 1 15,-54-4-25-15,-27-4 31 16,-13 1-4-16,2 3 8 16,32 6 22-16,40 10-49 15,54 11 25-15,58 11-11 16,53 0-9-16,65 7 8 16,49 8-22-16,49-6-84 15,47-9-117-15,38-4-225 16</inkml:trace>
  <inkml:trace contextRef="#ctx0" brushRef="#br0" timeOffset="6702.635">9266 575 1166 0,'0'0'43'16,"0"0"36"-16,-3 159 55 16,3-29-62-16,0 49-15 15,3 57-3-15,14 52-1 16,10 46-26-16,8 33-16 16,6 12 4-16,2-13-14 15,1-46-5-15,-10-62 7 16,-5-74 2-16,-13-81-31 15,-9-73-49-15,-7-57-131 16,0-61-122-16,-3-44-523 16</inkml:trace>
  <inkml:trace contextRef="#ctx0" brushRef="#br0" timeOffset="7147.2283">10159 565 1151 0,'0'0'35'0,"0"0"-30"15,0 0 92-15,0 0 23 16,0 0-42-16,7 653-14 15,-3-393-2-15,4 51-15 16,4 38-26-16,12 23 0 16,5-4 12-16,4-30-56 15,2-60 27-15,-2-64-8 16,-2-65-43-16,-2-67-37 16,5-61-41-16,4-44-48 15,5-56-219-15</inkml:trace>
  <inkml:trace contextRef="#ctx0" brushRef="#br0" timeOffset="7541.0677">11119 573 962 0,'0'0'40'0,"0"0"-1"15,0 0 124-15,0 0-20 16,0 0-57-16,2 265-55 15,-2-104 4-15,0 55 20 16,0 56-8-16,3 46-28 16,12 32-4-16,12 14-2 15,7-9 11-15,4-40-54 16,1-63 26-16,0-66-31 16,-2-65-61-16,-3-70-37 15,5-52-88-15,3-60-178 16,9-41-247-16</inkml:trace>
  <inkml:trace contextRef="#ctx0" brushRef="#br0" timeOffset="7910.5811">11894 697 660 0,'0'0'15'0,"0"0"45"16,0 0 61-16,0 0-41 16,0 0-7-16,-17-196-11 15,16 187-16-15,-2 9 10 16,3 21 40-16,0 39-16 0,0 42-20 15,0 50-17-15,4 52-11 16,9 61 7 0,4 47-5-16,4 31-32 0,4 18 8 15,0-9 7-15,-3-27-21 16,1-54-20-16,-5-61 12 16,1-68-4-16,6-73-91 15,14-69-61-15,12-46-102 16,12-67-460-16</inkml:trace>
  <inkml:trace contextRef="#ctx0" brushRef="#br0" timeOffset="8304.4794">12770 236 871 0,'0'0'4'15,"0"0"15"-15,0 0 96 16,0 0-22-16,0 0-10 15,30 36 3-15,-18 9-21 0,2 35-19 16,-2 47 13 0,1 55-22-16,-2 63 10 15,-1 68-3-15,8 59-8 0,-1 40-32 16,6 14-4-16,5-8 25 16,6-38-59-16,0-64-2 15,2-68-7-15,-4-75-82 16,2-77-41-16,0-70-71 15,5-46-64-15</inkml:trace>
  <inkml:trace contextRef="#ctx0" brushRef="#br0" timeOffset="10473.6229">13617 486 766 0,'0'0'69'16,"0"1"66"-16,0 16 6 15,0 15-50-15,0 22-11 16,0 27 5-16,0 34 4 15,9 38-18-15,8 43-13 16,9 46-12-16,12 40 9 16,3 32-41-16,7 20 17 15,4 1 9-15,-6-16-23 16,-7-43 1-16,-10-41 15 16,-7-52-11-16,-8-53-27 15,-6-42 0-15,-5-35 9 16,-3-22-6-16,0-18 7 15,0-9-17-15,0-4-3 16,0 0 11-16,0 0 1 16,0 0 6-16,0 0-4 15,0 0 4-15,0 0 3 16,0 0-5-16,0 0-1 16,0 0 2-16,0 0-1 15,0 0-3-15,0 0 2 16,0-1-1-16,0-3 0 15,0-1-3-15,0-2 5 16,0-3-1-16,8-3 3 16,7-4-3-16,13-6 1 15,15 0 4-15,21-4-3 16,21 1 7-16,27 6-2 16,10 6-1-16,9 9-2 15,-6 4 6-15,-7 1-3 16,-23 2 6-16,-19 7 4 15,-25-3 2-15,-17-1-14 16,-12-3 1-16,-12-2 0 0,-8 0-5 16,-2 0-1-16,-8-1-7 15,-10-8 6-15,-3-5 1 16,-8-3 0-16,3-5-1 16,-1-5 1-16,4-11-1 15,4-15 1-15,7-23 0 16,3-30 0-16,-1-35 5 15,4-36-11-15,-8-36 5 16,-6-32 1-16,-6-24 2 16,-8-14 0-16,-4-7-7 15,-5 5-10-15,4 18 19 16,2 32 3-16,8 39-20 16,7 45 9-16,8 48 2 15,2 41 7-15,7 30-4 16,5 23 2-16,0 9-3 15,0 5 9-15,0 10-7 16,0 0 2-16,0 0-5 16,0-2 4-16,0-6-5 15,3-3 4-15,-3-4-3 16,0 0-1-16,0 0-3 16,2 0 1-16,-2 0 2 15,0 0-1-15,0 0 2 16,0 0 2-16,0 0 1 15,-8 0-1-15,-14 1-4 16,-17 5-3-16,-20 4 8 0,-20 3 1 16,-23 3-3-16,-16 3-1 15,-4-2 7-15,-2-2-1 16,14-3 8-16,18-4-18 16,25-3-4-16,26-1 7 15,17 0-1-15,24-1 4 16,7 2 1-16,22 2 1 15,4-2-66-15,5 0-43 16,3 3-8-16,0 1-18 16,-5 3-63-16,1 2-166 15,-1 5-603-15</inkml:trace>
  <inkml:trace contextRef="#ctx0" brushRef="#br0" timeOffset="11900.9417">13860 598 906 0,'0'0'87'16,"0"0"-75"-16,0 0 132 15,-5 51-47-15,-18 0-49 16,-8 10 15-16,2 7-6 16,-4-2-19-16,8-8-2 15,10-19 0-15,10-14-5 16,5-20 5-16,22-5 27 0,17-27-23 15,7-12-31-15,13-11-5 16,2-7 1-16,-3 2-4 16,-10 8-9-16,-10 13-2 15,-9 12 9-15,-16 21 5 16,-13 17-3-16,-13 40-26 16,-16 22 21-16,-15 18 10 15,-2 14 5-15,-1 3 0 16,4-14-3-16,13-22-6 15,13-24-3-15,14-24 23 16,5-29 9-16,27-24 12 16,12-31-27-16,11-18 5 15,10-15-27-15,6-4 4 16,-7 10-15-16,-10 19-15 16,-11 18 7-16,-10 22 19 15,-16 23 10-15,-14 37-5 16,-20 34-5-16,-19 26 0 15,-12 19 13-15,-3 17 2 16,-2-2-12-16,9-11 5 16,13-25 0-16,12-25 12 15,13-29 8-15,14-34-4 16,21-20 12-16,17-43-22 16,12-18 0-16,8-18-20 15,6-5 10-15,-9 11-19 16,-10 16-12-16,-15 20 11 15,-7 23 27-15,-17 27-3 16,-11 28-7-16,-19 35-11 0,-15 24-3 16,-12 24 16-16,-13 19 1 15,-6 8 0-15,14-2 9 16,4-19-6-16,18-22 23 16,13-29-4-16,16-34 6 15,16-32 3-15,21-37-11 16,16-29-18-16,5-15-15 15,12-13 11-15,2 0-11 16,-9 15-11-16,-9 17-12 16,-9 19 15-16,-15 27 21 15,-21 21 6-15,-10 51-7 16,-32 34-6-16,-12 27 1 16,-14 22 12-16,-3 12-1 15,5-5 5-15,10-22 6 16,13-26 2-16,8-28 9 15,23-30-5-15,3-32 8 16,24-18-8-16,15-33-14 16,8-16 1-16,10-12-11 15,2-4-2-15,-9 10-11 16,-13 16-4-16,-14 21-3 16,-23 28 22-16,-19 37-12 15,-35 44-20-15,-19 28 33 16,-15 25-2-16,-3 21 0 15,7 1 14-15,16-14 11 16,21-24 4-16,30-29-2 16,17-38-4-16,40-43-4 15,24-31 1-15,20-51-27 16,21-28-5-16,7-17 12 0,-13 5-23 16,-17 18-15-1,-18 25 14-15,-29 42 28 16,-35 42 2-16,-29 66 8 0,-27 41-11 15,-12 28-14-15,-10 28 17 16,5 8 11-16,14-14 9 16,16-29-10-16,15-33-1 15,24-30 0-15,13-38-2 16,30-39 7-16,15-21-16 16,22-37-6-16,12-22 5 15,-1-6 2-15,-13 7-13 16,-12 14-3-16,-15 23 6 15,-21 33 6-15,-26 27 3 16,-3 39-5-16,-20 20-7 16,-2 17-1-16,-1 17 1 15,1 6-3-15,11-6-45 16,14-7-42-16,5-10-34 16,24-15-67-16,15-17-118 15,11-17-307-15</inkml:trace>
  <inkml:trace contextRef="#ctx0" brushRef="#br0" timeOffset="15909.9289">16879 2187 578 0,'0'0'142'0,"0"0"-22"16,0 0 71-16,0 0-41 16,0-39-32-16,-4 35-15 15,3 4-1-15,1 0-16 16,0 0-22-16,0 17-5 15,0 15-2-15,-3 14-7 16,1 12-29-16,2 6-5 16,0 6-2-16,0-6-11 15,0-10-3-15,5-14 1 16,0-9-3-16,4-11-27 16,-1-8-34-16,9-9-60 15,3-3-87-15,6-4-135 16,7-16-575-16</inkml:trace>
  <inkml:trace contextRef="#ctx0" brushRef="#br0" timeOffset="16264.3201">17190 2317 794 0,'0'0'60'0,"0"0"64"16,0 0 7-16,0 0-42 15,0 0 2-15,-4 0 22 16,4 0 4-16,12 0-14 15,10 0-8-15,4 0-26 16,7-3-54-16,5-2-11 16,1-1 2-16,-3 3-7 15,-2 2-34-15,-5 1-60 16,-1 0-63-16,-6 0-30 16,-4 0-106-16,1 1-212 15</inkml:trace>
  <inkml:trace contextRef="#ctx0" brushRef="#br0" timeOffset="16583.4788">17661 2088 820 0,'0'0'101'16,"0"0"48"-16,0 0-33 15,0 0-22-15,0 0 8 16,0 86-42-16,8-43-20 16,2 10 6-16,0 3-7 15,4-4-13-15,0-3-3 0,-1-9-21 16,-1-8-2-16,-3-12-4 15,2-10-40-15,0-10-46 16,2-9-54-16,2-16-190 16,5-8-160-16</inkml:trace>
  <inkml:trace contextRef="#ctx0" brushRef="#br0" timeOffset="16852.8428">18088 2052 998 0,'0'0'84'0,"0"0"99"16,0 0-52-16,0 0-67 15,0 0-22-15,0 0-6 16,147 209 7-16,-147-161-25 16,-25-7-10-16,-9-6-1 15,-5-12-5-15,-4-14-5 16,3-9 0-16,6-25 3 15,6-14-1-15,12-12 7 16,13-3-16-16,3 3-6 16,33 12-33-16,12 18-83 15,12 19-185-15,3 7-568 16</inkml:trace>
  <inkml:trace contextRef="#ctx0" brushRef="#br0" timeOffset="32721.4844">7820 10850 412 0,'0'0'39'0,"0"0"20"16,0 0 16-16,0 0-14 15,-11-9 9-15,11 9 19 16,0 0-5-16,0 0-24 15,0 0-9-15,0 0-19 16,0 0-2-16,2 0-11 16,7 0-12-16,14-4 4 15,13-4-12-15,27-4 10 16,34-3 28-16,45 0 23 16,63-1 32-16,82-1-10 15,89 0-6-15,93-6-23 16,81-9-6-16,50-14-61 15,14-4 25-15,-45 1-111 16,-92 14-79-16,-114 24-79 16,-118 18 118-16,-113 51-2 15,-93 30-261-15</inkml:trace>
  <inkml:trace contextRef="#ctx0" brushRef="#br0" timeOffset="34073.4118">15421 10974 1070 0,'0'0'20'0,"0"0"83"16,0 0 20-16,0 0-34 16,0 0-16-16,943-61-26 15,-608 17-19-15,10-8-36 16,-7-7-16-16,-31 6-1 15,-40 10-48-15,-72 20-70 16,-52 20-211-16,-39 9-462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08:46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12307 627 335 0,'12'-25'34'15,"0"1"-24"-15,2-2 10 16,3 6 25-16,-1 2 14 16,-2 4 18-16,-2 4 34 15,-4 4 0-15,-2 2-15 16,-3 3 1-16,-3 1-35 16,0 0-38-16,0 0-12 15,0 0 1-15,0 0 7 16,0 7 25-16,-4 4 4 15,1 7-2-15,-2 12-12 16,5 13 3-16,0 16 4 16,0 19 3-16,9 16-10 15,4 15-11-15,-1 11-1 16,5 7-5-16,0 4 1 16,0 1-6-16,-1 7-12 15,-1 1 6-15,-1 8-3 16,0 5 18-16,-5 11-9 15,-1 8 5-15,1 7-2 16,-1 10-2-16,2 8-15 16,0 3 2-16,4 3 2 15,-1 2 4-15,4-5 14 0,0-4-16 16,5-8-7 0,-5-4 10-16,4-6-4 15,-4-7 9-15,2-5-3 0,-4-3 5 16,3 2-26-1,-6 1 6-15,0 0 3 0,-2 7 7 16,-7 3-4-16,1-1 9 16,1-3 3-16,-5-6-28 15,0-5 13-15,0-14 5 16,0-10 0-16,0-14 2 16,0-17-1-16,0-20-1 15,0-21 4-15,0-20-9 16,5-15 0-16,-5-13 4 15,0-8 3-15,0-8-4 16,0 1-5-16,-10 2 0 16,0 2 7-16,-4-1-4 15,0 1 4-15,1 1-3 16,-4-2 0-16,5-1 4 16,-1 0-7-16,1-3 7 15,-2-1-5-15,2 0 2 16,-1 0-3-16,-4-4 1 15,0-7 0-15,-5-5 2 16,-2-5-1-16,-3-4 0 16,-7-6 1-16,-8-3-2 15,-4-3 4-15,-10 3-1 16,-3 0-7-16,-5 3-2 16,-1 5 5-16,-3 2 1 15,-3 1 3-15,-2 4-2 16,-1 0 3-16,-6 1-2 15,-5-1 0-15,0-2 2 16,-5-1 4-16,-8-4-3 0,-1-1 0 16,-6-3-8-16,-1-1-2 15,-5 4 8-15,-6-1-5 16,-4 3 6-16,-6 3-1 16,-1-3 1-16,-9 2 4 15,-7-3-1-15,-9 0 8 16,-1 1-33-16,-4-3 23 15,-8 0 5-15,-3-2-9 16,-3-1 5-16,-6-2 13 16,-4-2-3-16,-7-1-32 15,2-3 14-15,-7 3 4 16,-6-2 5-16,0 3 4 16,0 2 5-16,-6 3-27 15,-2 5 5-15,-3 1 8 16,-3 4 3-16,3 1 8 15,-1 3 5-15,-4 3-42 16,2-1 17-16,3 3 6 16,2 3 11-16,0 0 0 15,4 3-15-15,1 0-4 16,7 4 6-16,-3 1 5 16,0 0 10-16,4 1 1 15,3 9-19-15,2 4-4 16,2 1 10-16,1 1 1 15,1-1 8-15,1 3 6 16,1 0-23-16,4 4-2 16,1 0 7-16,-2 3 0 15,10-2 6-15,-1 3 2 0,5-3 9 16,-1 0-30-16,13-2 9 16,1 2 9-16,3 2-7 15,11-1 9-15,3 2 6 16,-2 3-5-16,8 1-9 15,4 0 1-15,7-1-4 16,9 1 5-16,8 0 3 16,17-4-2-16,24-1 7 15,18-2 0-15,12-2-4 16,13-4 7-16,17-3-3 16,0-2-5-16,3-2 1 15,0 0-8-15,0-4 6 16,0 1-2-16,0-2 3 15,0-1-3-15,0-2 6 16,0-1-2-16,0 2-3 16,0-3 5-16,0 0-4 15,0 0 3-15,0 0 0 16,0 0-1-16,0 0 3 16,0 0-1-16,0-3-2 15,0-1 1-15,0-1-4 16,0-2 3-16,0 1-7 15,0-4-14-15,0-4-30 16,0-8-67-16,0-2-120 16,2-2-184-16</inkml:trace>
  <inkml:trace contextRef="#ctx0" brushRef="#br0" timeOffset="4988.059">12787 7118 26 0,'-4'0'41'15,"0"0"-11"-15,0 0-16 16,4 0-7-16,-5 0 2 16,5 0 2-16,-1 0-8 15,-2 0-2-15,3 0 35 16,0 0 9-16,0 0-33 0,0 0 4 15,0-1 6 1,0 1-8-16,0 0-6 16,0 0 18-16,0 0 13 15,0-3 13-15,0 3 10 0,0-1 9 16,0-1 7-16,0 1-7 16,0 0-2-16,0 0 1 15,0 0-5-15,0 0 3 16,0-1-8-16,0 2-3 15,0-1-5-15,0 0-4 16,0 1-1-16,4 0 1 16,1-1-10-16,3 1-13 15,1 0 4-15,3 0-1 16,1 0-3-16,1 0 5 16,-2 0 1-16,7 2-6 15,-4-1-7-15,4 2 5 16,1-2-9-16,0 0 2 15,2 1-2-15,3 1 2 16,1 1-4-16,6-2-5 16,3 3 7-16,0 3 1 15,4-2 4-15,3 2-10 16,3 3-5-16,3 0 7 16,0 2 4-16,3-1 0 15,0 0-4-15,4 0 2 16,-4-1-4-16,4 0-1 15,0-2 1-15,-1 1 1 16,3 0-2-16,4-3 1 16,2 4-6-16,4-1 5 15,6 1-8-15,1 2-3 0,5 2 4 16,7 2 0 0,2 0 5-16,10-1-4 0,-1 1 0 15,3 2 4 1,0-2-4-16,0-4 4 0,-3 1-1 15,-2-1 6-15,-1-4-4 16,3-2-8-16,-4-1 1 16,1 1-1-16,2 0 5 15,5 2-2-15,-3 0 3 16,1 1-4-16,2 1 6 16,1 0-3-16,-4 0 3 15,-1 0-3-15,1-1 3 16,1 0-7-16,2 0-6 15,-3-4 0-15,1 2 2 16,2-2 5-16,1 1 2 16,-3-1 2-16,2 0-2 15,-3 1 2-15,-1-1 0 16,-2 1 3-16,-2-2 0 16,2-1-8-16,-2 1-9 15,0-2 7-15,1-2 0 16,1-1-1-16,2 0 4 15,-4 0 2-15,0 0-4 16,0 0 9-16,-1-5-4 16,-4-1-1-16,1 0 4 15,-3-2-1-15,0 1-14 16,-1-4 6-16,-1 1-2 16,-2-1-1-16,2 1 5 15,-2-2 0-15,1 1-1 16,-3 0 5-16,2-1-3 15,-5-1 4-15,-2 0-2 16,-2 1-1-16,-1-1 3 16,1-1-6-16,0 0 0 15,0 1 0-15,-3-1 1 0,1 1-3 16,-1-3-3-16,-2 3 8 16,3 0-5-16,-1-1 7 15,0 1-4-15,1 1 0 16,-1 2 2-16,1 0 0 15,-2-1 2-15,-6 3-4 16,1-1-1-16,-1 1 7 16,1-2-7-16,-2 0 0 15,-2 2 0-15,4-1-6 16,-2-1 7-16,-3 0 0 16,0 1 0-16,0 2 0 15,3-2 1-15,-2 2-1 16,7 0-1-16,-4 1 2 15,5 0 0-15,1-1-1 16,-4 2 0-16,1 0 7 16,0-1-8-16,0 3 1 15,-2 1-1-15,-1 0 0 16,-1 1 7-16,-1-1-14 16,1 2 8-16,-2-1 0 15,4-2 0-15,-2 3 1 16,1-4-7-16,-1 3 12 15,-1-2-11-15,-2 1 5 16,0 1 1-16,-2-1 6 16,-4 2-6-16,-4-2-2 15,-4 1 1-15,2 1 0 16,-7 0 0-16,-1 0 0 16,-3 0-1-16,-2 0 0 15,0 0 1-15,-5-1 6 0,4-1-6 16,-8 1-1-16,-1-1-6 15,0 1 7-15,-6-1 6 16,-5 1-12-16,-4 0 6 16,-4 1 0-16,2-1 0 15,-5 0 0-15,-2 1 0 16,0 0 1-16,0 0-1 16,0 0 0-16,3 0-1 15,-3 0 1-15,0 0-6 16,0 0 6-16,0 0 0 15,0 0 2-15,0 0-11 16,0 0 10-16,0 0-4 16,0 0-1-16,0 0 4 15,0 0 3-15,0 0-7 16,0 0 4-16,0 0 1 16,0 0-2-16,0 0 6 15,0 0-5-15,0 0-4 16,0 0 8-16,2 0-8 15,-1 0 8-15,4 0-4 16,0 0-1-16,4 0-3 16,3 0 5-16,1-2-2 15,5 2 1-15,1-1-2 16,6 1 1-16,3 0 1 16,3 0-1-16,1 0 0 15,2 0 1-15,0 0-3 0,-3 0 2 16,3 0 3-1,-6 0-4-15,-3 0 5 0,0 0-4 16,-5 0 2 0,-1 0-3-16,1 0 2 0,-2 0 2 15,3 0 1-15,-3 0-5 16,2 0 3-16,1 0-1 16,-1 0-3-16,3 0 5 15,-3 1 0-15,-1 1-3 16,1-2 3-16,-5 1-2 15,4 0-2-15,-8-1 6 16,-2 1-8-16,0-1 6 16,-4 0 0-16,-5 1-5 15,3-1 3-15,-3 0-1 16,0 0 2-16,0 1-3 16,0-1 2-16,0 0 1 15,0 0-2-15,0 0 0 16,0 0 3-16,0 0-2 15,0 0 0-15,0 0-3 16,0 0 3-16,0 0 1 16,0 0 0-16,0 0-2 15,0 0 1-15,2 0 1 16,-2 0-3-16,0 0 4 16,1 0-3-16,7 0 0 15,-2 0 1-15,4 0-1 16,0 0-2-16,4 0 4 15,0 0 1-15,5 0-6 16,-2 0 5-16,2 0 2 16,-1 0-3-16,-2 0 3 15,2 0-6-15,-2 0 7 0,-2 0-4 16,-3 0 0-16,1 0 1 16,-1 0-4-1,-5 0 6-15,3 0-3 0,1 0 0 16,-1 0-1-16,-4 0 1 15,-4 0 1-15,4 0-3 16,-5 0 5-16,3 0-5 16,-3 0 2-16,1 0 0 15,-1 0 0-15,4 0-2 16,-3 0 1-16,-1 0 2 16,5 0 0-16,-5 0-4 15,4 0 5-15,1 0-5 16,-3 0 4-16,1 0 0 15,1 0-4-15,-2-2 4 16,1 2-3-16,-1 0 3 16,2-1-5-16,-4 0 5 15,5 1-1-15,-5-1-3 16,3 1 3-16,-2 0-2 16,-1 0 3-16,0 0-5 15,0 0 6-15,0 0-6 16,0 0 5-16,0 0 0 15,0-2-6-15,2 2 5 16,-2 0-5-16,0 0 1 16,0 0 1-16,3 0 2 15,-3 0-5-15,0 0 2 16,0-1 1-16,0 1 2 16,0 0-6-16,0-1 4 15,2 1 0-15,-2 0-3 0,3 0-5 16,-3-1 5-1,1-2-7-15,2 3 0 0,-1-2-3 16,1 1-4-16,2-1-8 16,-4 1-10-16,-1 0-2 15,5-1-9-15,-5 1-10 16,3 0-2-16,-1 0 8 16,-2 1 11-16,0 0-4 15,1-1-27-15,2 1-7 16,2 0-11-16,4 0-12 15,2 0-87-15,0 1-124 16,3 2-103-16</inkml:trace>
  <inkml:trace contextRef="#ctx0" brushRef="#br0" timeOffset="6301.6995">822 964 93 0</inkml:trace>
  <inkml:trace contextRef="#ctx0" brushRef="#br0" timeOffset="6804.1167">1011 556 380 0,'0'0'8'0,"0"0"-5"16,0 0 61-16,0 0 168 16,0 0-37-16,0 0-13 15,454-308-43-15,-308 284-79 16,20 20-28-16,18 11-9 15,2 40-6-15,-9 27-3 16,-13 26-4-16,-26 24 69 16,-31 22-4-16,-39 19 15 15,-44 21 0-15,-40 15-39 16,-64 4-15-16,-52-9-19 16,-50-27-13-16,-47-40 11 15,-19-52 19-15,-25-63-9 16,-11-48-17-16,1-62 9 15,16-42 22-15,36-38-10 16,33-22-33-16,46-16 21 16,55 1 10-16,59 1-20 15,52 3-3-15,72 6-3 16,62 10 26-16,47 19-27 16,42 20 0-16,38 32 0 15,12 41 0-15,-19 50 0 0,-25 31 0 16,-41 40 0-16,-41 23 0 15,-65 22 0-15,-57 18 0 16,-42 10 0-16,-58 8 0 16,-41-2 0-16,-33-5-34 15,-22-16-60-15,10-26-106 16,15-27-28-16,35-22-163 16,39-19-500-16</inkml:trace>
  <inkml:trace contextRef="#ctx0" brushRef="#br0" timeOffset="7714.1355">14105 143 1204 0,'0'0'89'0,"198"-69"-89"15,-36 30 16-15,33 7 72 16,22 20-26-16,9 17-19 16,-4 43-22-16,-19 29-30 15,-37 33 38-15,-45 32 20 16,-53 30 4-16,-52 22-22 0,-50 19 4 16,-87 16 0-1,-70 4-11-15,-63-25-24 16,-39-50 13-16,-33-72 6 0,-9-79-30 15,17-80 23-15,39-102 44 16,55-68-16-16,53-31-3 16,59-12 15-16,63 9-45 15,58 27 1-15,80 41-6 16,56 57 6-16,51 50-43 16,33 55-124-16,18 47-18 15,-13 47-45-15,-30 42-18 16,-33 26-33-16,-39 18-258 15</inkml:trace>
  <inkml:trace contextRef="#ctx0" brushRef="#br0" timeOffset="16982.5252">14686 4304 257 0</inkml:trace>
  <inkml:trace contextRef="#ctx0" brushRef="#br0" timeOffset="18256.4268">14499 1987 650 0,'0'0'21'16,"0"0"37"-16,0 0 57 15,0 0-31-15,-13-60 14 16,43 25 24-16,16-4 5 16,23 2-38-16,19 7-8 15,28 12-1-15,25 17 0 16,16 10-34-16,9 33-13 15,-5 22-42-15,-15 17 8 16,-36 18 3-16,-42 15 14 16,-51 13 3-16,-46 5-7 15,-64-5-3-15,-48-12-23 16,-39-29 17-16,-20-49 4 16,-5-45 13-16,19-70-21 15,33-50 7-15,47-36 18 16,50-8 15-16,52 15-22 15,42 31-6-15,54 37-3 16,29 45-20-16,25 41-91 16,16 19-133-16,4 34-210 15</inkml:trace>
  <inkml:trace contextRef="#ctx0" brushRef="#br0" timeOffset="19853.212">14911 2609 917 0,'0'0'36'16,"0"0"47"-16,0-12 54 15,17 4-38-15,8 1-17 16,18 6 27-16,16 1-26 16,16 19 7-16,12 26-26 15,1 23-30-15,-9 20-15 16,-12 19-8-16,-24 9 9 15,-32 1 21-15,-17-10-1 16,-42-17-9-16,-30-30-15 16,-16-37 1-16,-18-31-11 15,-7-58-1-15,9-38 1 16,12-30-16-16,27-11 24 16,30 4 7-16,33 21-10 15,27 35-3-15,43 34-8 16,31 39-29-16,19 23-62 15,20 35-175-15,16 20-267 16</inkml:trace>
  <inkml:trace contextRef="#ctx0" brushRef="#br0" timeOffset="20945.322">19220 2245 801 0,'0'0'20'0,"0"0"-17"16,0 0 119-16,99-84 23 15,-46 64-16-15,15 2-30 16,15 2-1-16,18 8-18 16,8 8-40-16,-2 6-15 15,-5 23 4-15,-18 12 11 16,-18 13 6-16,-25 12-32 16,-27 11-9-16,-19 10 3 15,-49 6-11-15,-30-2 7 16,-32-10 21-16,-16-24 4 15,-12-29-12-15,10-28-33 16,18-33 11-16,28-26 10 16,29-9 14-16,31-3-2 15,28 7-1-15,23 4-4 16,30 9 1-16,18 2-8 0,19 5-88 16,8 0-116-16,0 6-165 15,-10 10-832-15</inkml:trace>
  <inkml:trace contextRef="#ctx0" brushRef="#br0" timeOffset="22453.8112">23883 2175 758 0,'0'-4'61'15,"5"-2"-5"1,10-3 164-16,15-4-73 0,8-5-87 15,10-1-47-15,10 0 12 16,5 3 22-16,2 8-4 16,2 8 0-16,-3 12-17 15,-1 19-9-15,-8 17 6 16,-11 15-35-16,-14 14 24 16,-25 10 17-16,-16 9 13 15,-50 3-32-15,-35-4 4 16,-22-15-6-16,-12-25-5 15,1-32-1-15,8-24 0 16,25-51 9-16,31-34 13 16,23-18 12-16,25-8-16 15,17 6 10-15,17 16-12 16,27 24-33-16,15 29 14 16,12 27-6-16,8 14-120 15,5 24-78-15,-2 9-108 16,-9 3-379-16</inkml:trace>
  <inkml:trace contextRef="#ctx0" brushRef="#br0" timeOffset="33661.1604">14379 3965 356 0,'-4'-5'119'0,"4"1"-11"16,0 1-8-16,0 2 38 15,0 1-16-15,14 0-10 0,20 0 17 16,20 8-43-1,31 1-14-15,27 5-10 16,21 0-25-16,18 2-21 0,-1 4-12 16,-6 5-14-1,-17 0-90-15,-12-2-60 0,-17-6 9 16,-8-10-322-16</inkml:trace>
  <inkml:trace contextRef="#ctx0" brushRef="#br0" timeOffset="47903.6599">13914 4011 647 0,'-3'-1'2'0,"3"1"0"15,3 0 64-15,16 0 77 16,10 0-88-16,15 0-8 16,15 0 20-16,15 0-22 15,22 0 14-15,19 0-14 16,17 7-21-16,4 15-17 16,1 11-5-16,-12 12 12 15,-18 8 10-15,-25 12-6 16,-31 6 13-16,-26 7 4 15,-25 6-20-15,-34 14 2 16,-46 12-10-16,-48 13 1 16,-42 4 1-16,-39-9-28 15,-24-21 6-15,-18-35 10 16,3-36 6-16,14-33 7 16,21-50-17-16,30-27 14 15,30-14-2-15,43-9 4 0,37-4 1 16,45-7 4-16,37-6-14 15,61-2 4 1,46-3-4-16,49 0 2 0,35 3-38 16,29 13-37-16,15 14-70 15,-3 20-89-15,-10 22-234 16</inkml:trace>
  <inkml:trace contextRef="#ctx0" brushRef="#br0" timeOffset="50199.6465">4231 958 618 0,'0'-4'80'0,"0"3"-55"16,9-2 152-16,4 0-26 16,-1-1-50-16,0 3 3 15,-1 1-14-15,3 0-27 16,-3 0 0-16,3 0-9 16,-3 0-16-16,6-3-16 15,-2-5-10-15,6-4-6 16,-1-6-5-16,3-4-3 15,-3 2 0-15,0-3 2 16,-6 5-6-16,-3 5 10 16,-6 5-5-16,-1 4 0 15,-4 4 12-15,5 0 30 16,4 8 19-16,7 20 15 16,12 17-13-16,7 17-42 15,9 16-9-15,-1 16-3 16,1 13 17-16,-9 7-9 15,-7 1-15-15,-12 1-3 16,-12-7-5-16,-4-14 14 16,-20-19-3-16,-19-25 3 0,-9-27-6 15,-11-24 0-15,-1-18-4 16,3-25 5-16,7-11-5 16,17-2-45-16,23 0-69 15,10 12-150-15,15 14-225 16</inkml:trace>
  <inkml:trace contextRef="#ctx0" brushRef="#br0" timeOffset="50714.0856">4084 622 1159 0,'0'0'36'16,"0"0"98"-16,0 0 1 16,0 0-91-16,43 17-42 0,-32-36-4 15,3-12 6-15,1-6 5 16,-1-1 9-1,2 1-2-15,-2 8 21 0,-10 9-10 16,1 11 17-16,-5 6 17 16,5 3-14-16,-1 3-3 15,7 13 11-15,2 4-19 16,4 4-25-16,1 0-2 16,2 1-7-16,4-7-27 15,0-4-60-15,4-5-60 16,6 3-114-16,4 2-240 15</inkml:trace>
  <inkml:trace contextRef="#ctx0" brushRef="#br0" timeOffset="51089.9309">4997 899 1022 0,'0'0'95'16,"0"0"156"-16,0 0-85 0,0 0-77 16,0 0-20-16,139-12-42 15,-94 3-16-15,0 4-2 16,-8 4-2-16,-7 1-17 16,-12 1-38-16,-8 15-60 15,-10 6-66-15,-3 3-66 16,-13-1-94-16,-7-4-321 15</inkml:trace>
  <inkml:trace contextRef="#ctx0" brushRef="#br0" timeOffset="51219.5731">5204 1006 810 0,'0'0'317'0,"0"0"-86"15,0 0-17-15,0 0-84 16,0 0-77-16,0 0-29 16,118-8-12-16,-79 6-6 15,-6 0-3-15,-7 2-70 16,-1 0-98-16,-7 0-115 15,-2 2-258-15</inkml:trace>
  <inkml:trace contextRef="#ctx0" brushRef="#br0" timeOffset="54082.9258">6395 717 776 0,'9'0'155'0,"-2"0"-42"15,-3 13 70-15,-4 10-61 16,-14 14-73-16,-17 11-34 16,-12 9-5-16,-14 9 6 0,-7 4-7 15,-1-3-5-15,3-6 3 16,8-6-1-16,9-12-4 16,12-10-49-16,18-13-72 15,10-20-71-15,10-9-78 16,15-25-248-16</inkml:trace>
  <inkml:trace contextRef="#ctx0" brushRef="#br0" timeOffset="54304.9196">5947 850 1093 0,'0'0'132'15,"0"0"69"-15,0 0-57 16,0 0-62-16,0 0-35 15,0 0-12-15,175 184-2 16,-116-128-18-16,5-3-2 16,-1-4-5-16,-10-11-1 15,-14-11-18-15,-10-12-37 16,-13-13-43-16,-7-2-116 16,-6-14-131-16,-3-6-219 15</inkml:trace>
  <inkml:trace contextRef="#ctx0" brushRef="#br0" timeOffset="55195.9844">6586 1186 1103 0,'0'0'195'16,"0"0"-52"-16,0 0 70 16,0 0-140-16,23 84-50 15,-12-42-13-15,1-3-7 16,-1-4 2-16,0-10-33 16,8-13-93-16,1-12-93 15,-2-19-145-15,3-15-296 16</inkml:trace>
  <inkml:trace contextRef="#ctx0" brushRef="#br0" timeOffset="55671.7944">6959 786 829 0,'0'0'71'16,"0"0"32"-16,0 0 100 15,0 0-69-15,0 0-51 16,39 15 1-16,-19-1-3 15,7 6-44-15,2 9-6 16,5 5 4-16,-1 8-5 16,-8 4-19-16,-10 3 1 15,-10 4 3-15,-5-4-1 16,-14-4-11-16,-22-9 1 16,-12-14-10-16,-8-18 0 15,-7-9 2-15,-2-33 6 16,6-19 3-16,12-12 2 15,15-7-8-15,18 3-7 16,14 9 5-16,32 16 3 16,13 20 7-16,14 24-18 15,5 9-84-15,-1 31-63 16,-12 14-48-16,-10 8-97 16,-12 1-437-16</inkml:trace>
  <inkml:trace contextRef="#ctx0" brushRef="#br0" timeOffset="56055.6306">7045 1035 971 0,'0'0'112'16,"0"0"-21"-16,0 0 58 15,0 0-66-15,0 0-49 16,-39 12-10-16,-1-6 51 16,-5 3-34-16,-6-2-30 15,6 1-4-15,6-3-4 16,9 2 3-16,10 3-83 16,16 1-127-16,4 3-143 15</inkml:trace>
  <inkml:trace contextRef="#ctx0" brushRef="#br0" timeOffset="56530.9851">7296 1143 418 0,'0'0'81'16,"0"0"43"-16,0 0 36 16,0 0-30-16,0 0-2 15,-3-3 6-15,3 3 20 16,0 11-20-16,0 8-16 15,0 4-53-15,3 7-49 16,-2-1-11-16,6 1-3 16,-3-7-7-16,4-5-71 15,3-10-124-15,3-7-127 16,-3-1-507-16</inkml:trace>
  <inkml:trace contextRef="#ctx0" brushRef="#br0" timeOffset="57329.8544">7795 813 1356 0,'0'0'57'16,"0"0"130"-16,0 0-99 15,0 0-58-15,44 164-22 16,-35-107 1-16,2-1-7 16,-2-6-10-16,5-12-95 15,1-12-80-15,6-16-61 16,-3-10-164-16</inkml:trace>
  <inkml:trace contextRef="#ctx0" brushRef="#br0" timeOffset="57474.8974">7942 975 858 0,'0'0'121'0,"0"0"25"16,0 0 19-16,0 0-77 15,0 0-43-15,0 0-37 16,-249 103-1-16,229-89-16 15,10-6-157-15,10-3-191 0</inkml:trace>
  <inkml:trace contextRef="#ctx0" brushRef="#br0" timeOffset="58012.8731">8666 768 1049 0,'0'0'91'0,"0"0"62"16,0 0 10-16,0 0-79 16,0 0-37-16,-85 176-8 15,39-100-9-15,-6 6-1 16,3-3-9-16,5-10-14 15,10-12-5-15,8-18-60 16,9-16-95-16,14-23-73 16,3-13-85-16,0-27-78 15</inkml:trace>
  <inkml:trace contextRef="#ctx0" brushRef="#br0" timeOffset="58210.8113">8243 713 1093 0,'0'0'181'16,"0"0"79"-16,0 0-119 16,0 0-80-16,0 0-7 15,0 0-12-15,191 315-30 16,-132-250-4-16,-2-9-2 16,-4-17-18-16,-11-14-47 15,-5-13-46-15,-12-9-69 16,-14-3-128-16,-2 0-428 15</inkml:trace>
  <inkml:trace contextRef="#ctx0" brushRef="#br0" timeOffset="58672.1906">8761 1200 1102 0,'0'0'22'0,"0"0"-35"16,0 0 87-16,0 0-42 16,0 0-24-16,0 0 19 15,28 23 9-15,-27-23-24 16,9-5 16-16,-1-5 39 15,5 0 16-15,1 0-21 16,6 3-18-16,-3 4 0 16,-2 3-10-16,-2 3 1 15,-8 16-5-15,-3 6-15 16,-3 7-12-16,0 4-3 16,-9 0 0-16,-2-1-3 15,-2-7 0-15,7-7 7 16,2-9-3-16,4-5 15 15,0-4 15-15,0-3-5 16,15 0-8-16,10-5-9 16,9-3-2-16,5 1-10 15,3 1-53-15,-4 6-73 16,-4 0-76-16,-7 6-92 16,-2 9-347-16</inkml:trace>
  <inkml:trace contextRef="#ctx0" brushRef="#br0" timeOffset="59739.2431">9361 751 260 0,'0'0'183'0,"0"0"-44"16,0 0 33-16,-9-25-18 16,9 19-21-16,3 3-10 15,8-3 2-15,4 6-5 16,11 0-2-16,10 7-29 16,9 16-36-16,12 12-26 15,2 9-15-15,0 12-9 16,-8 6-4-16,-16 2 7 15,-18 1 1-15,-17-4 0 16,-11-4 1-16,-30-13-10 16,-19-16-1-16,-10-20 1 0,-12-9 5 15,-2-35-4 1,2-22 4-16,12-16 0 0,13-7 2 16,18 1-4-16,21 6-4 15,18 12 1-15,26 17-1 16,21 24 13-16,15 21-59 15,6 8-124-15,6 28-75 16,-6 12-149-16</inkml:trace>
  <inkml:trace contextRef="#ctx0" brushRef="#br0" timeOffset="59990.938">9530 888 1115 0,'0'0'37'0,"0"0"98"15,0 0-4-15,0 0-93 16,0 0-25-16,-62 83 31 16,19-65 5-16,-9-1-15 15,0-5-21-15,4-1-5 16,7-4-9-16,12-3 9 15,10 3-29-15,19-3-106 16,11 4-93-16,28 0-143 16</inkml:trace>
  <inkml:trace contextRef="#ctx0" brushRef="#br0" timeOffset="60636.8459">9911 1123 684 0,'0'0'16'0,"0"0"102"16,0 0-16-16,0 0-44 16,0 0-12-16,-14 29-5 15,14-29 9-15,0 0 19 16,14-7 8-16,2-3 15 16,6-3-18-16,-1 0-22 15,4 4-14-15,-3 4 7 16,-5 5-16-16,0 0 6 15,-9 4-8-15,-8 16-12 0,0 5-6 16,0 6-9 0,-13 3 6-16,-4-1-7 15,5-2-3-15,-1-9 4 0,4-7 4 16,4-9 0-16,5-3 2 16,0-3 12-16,5 0-10 15,17-9 0-15,-1-7 11 16,9-4-16-16,7 0 0 15,-1 3-26-15,-2 6-70 16,-2 5-77-16,-5 4-24 16,-7 2-244-16,-1 0-307 15</inkml:trace>
  <inkml:trace contextRef="#ctx0" brushRef="#br0" timeOffset="61350.1423">10471 690 1270 0,'0'0'39'0,"0"0"140"16,17 41-39-16,-12-6-90 16,4 9-40-16,3 2-5 15,-4 2-2-15,1-5-43 16,1-7-84-16,2-12-57 15,-4-12-85-15,6-11-196 0</inkml:trace>
  <inkml:trace contextRef="#ctx0" brushRef="#br0" timeOffset="61510.9452">10609 797 1054 0,'0'0'37'15,"0"0"25"-15,0 0 60 16,0 0-28-16,0 0-55 15,0 0-26-15,-175 46-6 16,158-37-4-16,4 0-113 16,13-1-122-16,5-4-219 15</inkml:trace>
  <inkml:trace contextRef="#ctx0" brushRef="#br0" timeOffset="61951.206">11038 691 954 0,'0'0'92'0,"0"0"67"15,0 0-62-15,0 0-53 16,0 0-28-16,-26 67 28 16,-6-13 48-16,-7 10-47 15,5 11-29-15,0-3-8 16,7-9 6-16,5-10-48 16,12-18-120-16,8-18-65 15,2-17-63-15,0-15-246 16</inkml:trace>
  <inkml:trace contextRef="#ctx0" brushRef="#br0" timeOffset="62133.2295">10749 675 1149 0,'0'0'171'16,"0"0"20"-16,0 0-101 15,0 0-55-15,0 0-11 16,0 0-16-16,148 349 1 15,-118-281-12-15,-4-15-41 16,-4-12-37-16,-2-20-47 16,2-15-64-16,-5-6-154 15</inkml:trace>
  <inkml:trace contextRef="#ctx0" brushRef="#br0" timeOffset="64350.4099">11055 1178 900 0,'0'0'88'0,"8"-5"-15"15,9 2 98-15,5-2-92 16,3 0-57-16,1 0 23 16,1 2-13-16,-3 0-12 15,-5 3-8-15,-4 0 3 16,-5 0 8-16,-7 7-1 16,-3 8-25-16,0 2 4 15,-3 2 5-15,-7-1-1 16,4-2-3-16,-2-5 1 15,5-5-3-15,3-3 6 16,0-3 10-16,0 0 28 16,0 0 16-16,0 1-9 15,0 1-11-15,3 1-5 16,7 3-21-16,-2 2-9 16,-2 5-10-16,-6 2-28 15,0-1-39-15,-5 3-61 16,-9-2-70-16,2-5-48 15,-1-5-47-15,9-3-146 16</inkml:trace>
  <inkml:trace contextRef="#ctx0" brushRef="#br0" timeOffset="64688.2702">11417 1124 1276 0,'0'0'32'16,"0"0"71"-16,0 0 31 16,0 0-100-16,0 0-30 15,21 14 0-15,-21-10-2 16,4 3-6-16,0 2-83 16,5 2-61-16,9-3-116 15,2 3-164-15</inkml:trace>
  <inkml:trace contextRef="#ctx0" brushRef="#br0" timeOffset="64833.4695">11587 1127 1113 0,'0'0'43'0,"0"0"116"16,0 0-59-16,0 0-76 16,0 0-26-16,0 0 2 0,2 59-60 15,4-47-122 1,8-6-97-16,11-3-282 0</inkml:trace>
  <inkml:trace contextRef="#ctx0" brushRef="#br0" timeOffset="64971.7555">11758 1114 1005 0,'0'0'6'16,"0"0"91"-16,0 0-48 15,0 0-62-15,0 0 6 16,0 0-71-16,3 59-110 15,11-50-149-15</inkml:trace>
  <inkml:trace contextRef="#ctx0" brushRef="#br0" timeOffset="65132.8608">11857 1112 964 0,'0'0'36'0,"0"0"106"16,0 0-74-16,0 0-61 15,0 0-7-15,0 0-7 16,5-1-79-16,6 1-65 16,6 0-168-16,0 0-161 15</inkml:trace>
  <inkml:trace contextRef="#ctx0" brushRef="#br0" timeOffset="65239.7636">11962 1086 704 0,'0'0'81'16,"0"0"-74"-16,0 0 35 15,0 0-44-15,0 0-87 16,0 0-97-16,0 25-243 16</inkml:trace>
  <inkml:trace contextRef="#ctx0" brushRef="#br0" timeOffset="66153.7895">12366 658 88 0,'0'0'1'16,"0"0"158"-16,0 0-70 15,0 0-93-15,7-16-2 16,-7 16 11-16,0 6 67 16,-11 17 19-16,-10 13 56 15,-9 17-54-15,-5 15-12 16,-7 12-11-16,-3 6-37 15,1-5-17-15,9-12-7 16,7-13-7-16,8-23-14 16,9-27-57-16,11-15-154 0,0-35 107 15,9-20-29-15,4-14-144 16</inkml:trace>
  <inkml:trace contextRef="#ctx0" brushRef="#br0" timeOffset="66321.7025">12055 657 799 0,'0'0'148'0,"0"0"-15"16,0 0 28-16,0 0-58 15,0 0-47-15,145 295-35 16,-107-228-18-16,-4 4 4 16,-6-5-18-16,-4-11-105 15,-7-12-135-15,0-11-202 16</inkml:trace>
  <inkml:trace contextRef="#ctx0" brushRef="#br0" timeOffset="66731.5724">12407 1069 1024 0,'0'0'45'15,"0"0"-46"-15,0 0 99 16,0 0-54-16,0 0-35 15,73 185-7-15,-68-157 3 16,0-8-4-16,1-11 9 16,0-9-12-16,3-11-19 15,4-10 34-15,-6-2-3 16,7 2-8-16,-1 6 10 16,-2 9 46-16,-2 6 19 15,0 11-47-15,1 12-37 16,0 5-21-16,4-5-27 15,8-5-93-15,3-8-193 16</inkml:trace>
  <inkml:trace contextRef="#ctx0" brushRef="#br0" timeOffset="67405.0705">12866 669 381 0,'0'0'-147'15,"0"0"122"-15,0 0 53 16,0 0 16-16,0 0-19 16,2 0 30-16,2 0 52 15,1 0 5-15,0-2-12 16,-2-1-9-16,-2 1-16 16,3 1-12-16,-4 0-12 15,1 1-16-15,2 0 3 16,2 0 24-16,-2 10 36 15,6 12-26-15,5 15-52 16,2 15-8-16,1 15 11 16,-5 12 13-16,-3 6-9 15,-1-4 5-15,-8-9-2 16,0-17-5-16,-17-23-16 16,-8-22-15-16,-1-19-7 15,-2-40-9-15,2-28 20 16,-5-18 26-16,11-13-16 15,9 1-8-15,8 16 2 16,3 22 2-16,4 29-6 16,18 34 5-16,7 24-49 15,1 38-148-15,9 10-203 16,1 10-437-16</inkml:trace>
  <inkml:trace contextRef="#ctx0" brushRef="#br0" timeOffset="67603.9798">12987 789 1112 0,'0'0'-29'15,"0"0"26"-15,0 0 86 16,0 0 15-16,0 0-33 16,-115 99-37-16,86-76-21 15,4-3-3-15,4-4-2 16,3-7-65-16,14-7-99 15,4-1-91-15,22-1-203 16</inkml:trace>
  <inkml:trace contextRef="#ctx0" brushRef="#br0" timeOffset="67971.9391">12992 1049 907 0,'0'0'5'16,"0"0"102"-16,0 0 6 15,0 0-47-15,0 0-11 16,42 184-23-16,-38-163-10 0,1-9-1 15,-5-11-13-15,5-1-33 16,-1-18-13-16,4-5 31 16,-2 1 41-16,0 0-15 15,4 7 5-15,-1 5 15 16,0 8 24-16,1 2-38 16,-1 1-22-16,0 8-7 15,-1 1-38-15,1-1-85 16,4-8-89-16,-4-1-61 15,-1-4-530-15</inkml:trace>
  <inkml:trace contextRef="#ctx0" brushRef="#br0" timeOffset="72077.0481">7147 1473 657 0,'0'0'58'0,"0"0"72"15,0 0 15-15,0 3-59 16,5 4-25-16,-5 4-1 16,3-2-8-16,-2 2-16 15,2-1 5-15,4 1 9 16,4 4 3-16,7 2-7 16,12 9-6-16,18 12 0 15,17 16-12-15,17 20-17 16,16 20 3-16,9 20-5 15,0 14 3-15,-7 21-4 0,-14 11 0 16,-15 8 2 0,-17 8-8-16,-18-3-17 0,-8-5 10 15,-13-21 9-15,-1-19-1 16,-3-28 4 0,3-33-13-16,6-26-51 0,10-26-72 15,13-15-72-15,13-9-313 16</inkml:trace>
  <inkml:trace contextRef="#ctx0" brushRef="#br0" timeOffset="74249.0222">6040 1483 843 0,'3'28'25'16,"-3"5"42"-16,-9 4 53 16,-16 6-60-16,-12 6-13 15,-17 9-4-15,-16 9 2 16,-17 6 0-16,-15 4 2 16,-16 1 9-16,-17-5-20 15,-11-5-33-15,-6-8-2 16,0-7 3-16,-3-5-3 15,8-2 6-15,11 1-2 16,15 2 6-16,11 11-10 16,15 10-7-16,16 17 6 15,6 28 25-15,14 28-1 16,2 18 1-16,6 16-12 16,0 4 2-16,1-7 3 15,5-20-5-15,-3-29-28 16,5-29 6-16,-1-24-16 15,8-25-24-15,7-19-45 0,10-18-57 16,19-10-156-16,4 0-558 16</inkml:trace>
  <inkml:trace contextRef="#ctx0" brushRef="#br0" timeOffset="94616.0734">6391 214 954 0,'0'0'21'16,"0"0"116"-16,0 0-25 15,-5 77-71-15,0-48 14 16,1 9 17-16,4 1-9 16,0 4-12-16,14 1-6 15,9-4-3-15,8-4-12 16,1-11-24-16,4-9-5 15,3-8-35-15,-5-8-107 16,-6 0-94-16,-7-9-288 16</inkml:trace>
  <inkml:trace contextRef="#ctx0" brushRef="#br0" timeOffset="95360.2988">6663 359 524 0,'0'0'125'0,"0"0"-3"15,0 0-12-15,0 0-44 16,0 0-8-16,21-17-2 16,-21 17 2-16,0 0 17 15,3 0-12-15,-2 0 4 16,4 7-1-16,-1 8 0 15,6 5-33-15,-1 5 12 16,2 3-7-16,4-2-22 0,-5-3 11 16,2-5-14-1,-4-7-4-15,1-9-9 0,0-2-10 16,-4-13-9-16,1-7-27 16,-1-5 14-16,0 2 13 15,-1 2 5-15,-1 7 10 16,2 6 5-16,1 8 7 15,5 0 12-15,3 12 19 16,2 5-24-16,1 1-12 16,0 0 3-16,-3-3-4 15,-2-5 4-15,-4-9-7 16,1-1-6-16,0-10-7 16,-1-11 7-16,0-5 7 15,1-3-2-15,-1 3 6 16,-3 4-7-16,1 11-9 15,3 11-85-15,0 4-51 16,5 18-133-16</inkml:trace>
  <inkml:trace contextRef="#ctx0" brushRef="#br0" timeOffset="95873.4639">7093 166 573 0,'0'0'126'0,"0"0"-6"15,0 0 11-15,0 0-62 16,0-26-17-16,4 22 27 15,1 1 2-15,-3 2 2 16,2 1 11-16,6 0 0 16,2 0-12-16,4 6-29 15,4 8-11-15,4 4-4 16,4 6-18-16,-1 7 1 16,-4 7-4-16,-8 6-12 15,-1 4 1-15,-9 2 0 16,-5-1-12-16,-1-3 5 15,-13-9 6-15,-2-6-58 16,-3-6-55-16,7-10-75 16,9-7-185-16</inkml:trace>
  <inkml:trace contextRef="#ctx0" brushRef="#br0" timeOffset="103341.2981">4000 112 726 0,'49'-1'31'16,"15"1"-27"-16,14 17 45 15,19 16 63-15,24 19-51 16,17 17-24-16,23 22-13 16,19 23-11-16,6 24 6 15,-7 21 4-15,-17 20-16 16,-17 16 23-16,-37 22 6 16,-40 16-12-16,-48 6-28 15,-43 4 21-15,-65-8 21 16,-55-21 12-16,-48-37-33 0,-46-53-33 15,-22-57-5-15,-14-64 18 16,13-48-2-16,17-69 11 16,26-54-12-16,46-43 0 15,47-26 7-15,47-25-11 16,41-12 7-16,36-4 16 16,36 18-3-16,41 17-3 15,36 24-18-15,33 30-60 16,31 43-108-16,23 41-288 15</inkml:trace>
  <inkml:trace contextRef="#ctx0" brushRef="#br0" timeOffset="113133.7194">6575 9471 461 0,'29'-16'49'0,"12"4"4"16,18 3 63-16,14 9-22 15,13 0 15-15,12 28-6 16,0 15-15-16,-10 19-27 15,-15 16-1-15,-30 15-8 16,-32 10-4-16,-22 14-19 16,-41-1-23-16,-27-5-1 15,-19-19 0-15,-14-27-4 16,-10-37 2-16,-5-35 5 16,4-52-17-16,13-34 13 15,17-31 15-15,20-15 7 16,31-1-8-16,30 11-7 15,26 13 1-15,48 24-4 16,36 30-20-16,35 30-119 16,33 29-174-16,29 13-327 15</inkml:trace>
  <inkml:trace contextRef="#ctx0" brushRef="#br0" timeOffset="114254.7951">14167 9905 499 0,'0'0'-9'15,"42"-32"16"-15,-16 10 95 16,-1-2-17-16,0 1-17 16,-2 0-2-16,2 0 6 15,4 5 15-15,10 0-4 16,15 4-7-16,19 1-7 16,13 6 2-16,11 3-31 15,6 4 4-15,-6 4-24 16,-12 16-1-16,-19 8 27 15,-20 10 6-15,-26 14-42 16,-20 17 8-16,-43 21-12 16,-41 16-5-16,-40 7 14 15,-23-7-11-15,-16-20-5 16,-3-37 5-16,13-45-10 16,24-35 5-16,31-48-2 0,30-25 18 15,36-12 10-15,32-1 3 16,20 4-20-16,45 15 4 15,18 19-8-15,29 23-48 16,15 23-114-16,5 26-142 16,-8 14-289-16</inkml:trace>
  <inkml:trace contextRef="#ctx0" brushRef="#br0" timeOffset="115389.9575">6835 9976 77 0</inkml:trace>
  <inkml:trace contextRef="#ctx0" brushRef="#br0" timeOffset="115482.0833">6835 9976 150 0,'-45'1'-14'0,"45"-1"-19"0,0 0-40 16</inkml:trace>
  <inkml:trace contextRef="#ctx0" brushRef="#br0" timeOffset="115875.4449">6811 10111 45 0,'0'0'76'16,"0"0"-23"-16,0 0-49 16,0 0 172-16,0 0-118 15,0 0-48-15,-13 29 20 16,5-25 47-16,4-1-3 15,-1 0 9-15,4-1 13 16,1 1-17-16,0 1 4 16,0-3 7-16,0 1-14 15,0 1-10-15,1 0-12 16,4 5-10-16,3 1-13 16,7 8-1-16,11 7-8 15,12 10 5-15,7 10-16 16,12 9-3-16,3 10 5 15,2 5-3-15,-7 3 3 16,-17 5 3-16,-17 1 13 16,-21 1 5-16,-30-5-18 15,-33-8-20-15,-16-12 3 16,-18-21-5-16,-2-25 8 16,3-17-1-16,17-39-4 15,15-17-5-15,26-19-7 16,24-3 7-16,14-2 1 15,38 9-28-15,26 13-19 16,17 23-49-16,9 22-113 16,7 23-291-16</inkml:trace>
  <inkml:trace contextRef="#ctx0" brushRef="#br0" timeOffset="121260.5758">3094 12306 428 0,'-21'0'22'0,"2"0"6"16,4 0 64-16,2 0-9 15,7 0-27-15,6 0-8 16,0 0 35-16,0-8 9 15,16-3 10-15,8-3 10 16,10-3-2-16,15 1-20 16,14-1-3-16,15 4-14 15,13 6-14-15,4 7-4 16,7 0-13-16,-1 15 1 16,-4 11-8-16,-13 8-7 15,-9 7-8-15,-12 10 0 16,-10 10-1-16,-14 9-13 15,-15 8 6-15,-8 9-7 16,-8 3-4-16,-8 4 8 16,-3 0-4-16,-18 2 1 15,-13-1-1-15,-15-3-23 16,-15 0 4-16,-13-7 12 16,-16-13-1-16,-14-15 6 15,-5-22 2-15,-4-21-5 16,-2-14 2-16,0-28-5 15,2-22 10-15,4-17-15 16,8-18 6-16,8-9-3 16,12-5 8-16,21-1 3 15,13 3 1-15,22 3-13 16,19 2 1-16,9 0-1 0,28-1 7 16,12-5 2-16,13 1-3 15,6 2 3-15,4 6 4 16,9 9 0-16,4 7 12 15,14 11-3-15,14 7 8 16,12 12 1-16,11 16-14 16,14 17-5-16,9 10-13 15,-2 32 20-15,-6 18-6 16,-15 19-7-16,-15 14 7 16,-30 9-7-16,-23 12 7 15,-25 6-7-15,-20 1 1 16,-14-6 0-16,-23-3-2 15,-22-10 1-15,-23-12 0 16,-21-12-2-16,-21-7-4 16,-12-9 5-16,-15-10-4 15,-13-11-1-15,1-11 12 16,-1-11-6-16,4-9 10 16,10-2-9-16,13-19-2 15,19-6 1-15,18-15-7 16,17-8 5-16,20-17-2 15,19-16-2-15,21-20 0 16,9-16 0-16,26-15 5 16,18-5-5-16,18 0 14 15,7 10-1-15,14 16 8 16,10 15-16-16,7 19 5 16,9 23 2-16,4 25-8 15,8 23 0-15,0 17 2 16,3 43 7-16,2 29-6 0,-13 26 6 15,-8 20-8-15,-20 25 2 16,-27 14 0-16,-30 4 0 16,-28 1-1-16,-37-1 0 15,-36-9 0-15,-22-21-1 16,-26-22-5-16,-25-30-7 16,-19-35 16-16,-12-44-8 15,-8-34 12-15,10-55 2 16,14-33-31-16,28-17 20 15,30-2-4-15,37 12-31 16,41 24-76-16,25 30-67 16,48 38-87-16,26 28-492 15</inkml:trace>
  <inkml:trace contextRef="#ctx0" brushRef="#br0" timeOffset="122437.6739">890 12911 110 0,'0'0'-2'0,"0"10"-16"15,-5-4 31-15,-4 5-46 16,1-1 23-16,-1 0 15 16,0-2 2-16,4-1-5 0,0-4 21 15,1 1 0 1,2-3-20-16,-1 2-10 0,-2-1-43 16,1 0 28-16,-6 1-22 15</inkml:trace>
  <inkml:trace contextRef="#ctx0" brushRef="#br0" timeOffset="123063.479">353 13036 101 0,'0'0'296'0,"0"0"-170"16,0 0 3-16,0 0 8 15,0 0-35-15,8-16-16 16,-8 16-19-16,2 0-5 16,1 0-8-16,-3 0-9 15,1 0-8-15,-1 0-12 16,2 0-1-16,3 0 2 15,2-2-4-15,4-2-7 0,3-1 6 16,5-1 17-16,6-3 4 16,4 3-13-16,14-1 9 15,7 2 6-15,18 3-17 16,11 1-1-16,13 1 1 16,-4 0-5-16,5 0-1 15,-9 2-8-15,-13 5 17 16,-12 1-8-16,-15 0-13 15,-6 0 9-15,-13-1-17 16,-5-2 4-16,-4 1-1 16,-2-1-4-16,-5-1 0 15,5-1-4-15,2-3-31 16,-3 0-43-16,6 0-58 16,-7 0-60-16,-2 0-143 15,-10 0-333-15</inkml:trace>
  <inkml:trace contextRef="#ctx0" brushRef="#br0" timeOffset="129037.1133">4805 13009 1173 0,'0'0'42'0,"0"0"145"16,0 0-77-16,0 0-58 15,0 0-4-15,0 0-2 16,0 0-16-16,0 0-5 16,1-2-4-16,24-6 2 15,18-3-8-15,25-3 16 16,30 1 1-16,22 4-5 15,13 4-12-15,-1 5 7 16,-11 5-18-16,-18 13 13 16,-22 0-15-16,-25 0-14 15,-22 0-52-15,-19 0-61 16,-11-1-87-16,-4 5-160 0</inkml:trace>
  <inkml:trace contextRef="#ctx0" brushRef="#br0" timeOffset="130997.7342">5093 5565 1110 0,'118'29'3'0,"13"3"8"16,18 0 85-16,-5 4-38 15,-13 0-15-15,-23 1-12 16,-26 1 3-16,-32 5 39 15,-41 7-13-15,-33 11-43 0,-59 5-5 16,-34 2-13-16,-40-2-3 16,-28-15 9-16,-15-27-10 15,5-24-6-15,20-32 10 16,25-27 5 0,41-14 5-16,36-5 3 0,44 3 0 15,33 10-8-15,46 12-2 16,32 14-5-16,34 12-25 15,30 11-66-15,17 9-80 16,18 7-151-16,7 0-494 16</inkml:trace>
  <inkml:trace contextRef="#ctx0" brushRef="#br0" timeOffset="133044.9366">13086 5819 784 0,'0'0'17'0,"115"-11"122"16,-22 10 0-16,17 1-41 15,27 0-26-15,21 0-27 16,9 1 1-16,-6 11-9 15,-15 5-30-15,-20 4 1 16,-32 8 57-16,-35 11-13 16,-34 9-11-16,-25 8-15 15,-37 11-10-15,-45 4-20 16,-41 1 0-16,-40-4 3 16,-27-11 2-16,-15-15 2 15,0-23-1-15,15-20-17 16,29-9 23-16,32-32-10 15,36-17 6-15,31-11 10 16,34-8-9-16,28 0-1 16,25 5 0-16,35 12 1 0,21 16-1 15,26 21-76 1,20 18-96-16,22 7-184 0,14 30-657 16</inkml:trace>
  <inkml:trace contextRef="#ctx0" brushRef="#br0" timeOffset="135078.0104">16201 5897 852 0,'0'0'67'0,"11"12"81"0,-6-3-26 15,-4-2-42-15,2 0-16 16,-1-4-1-16,2-2 4 16,4-1-6-16,1 0-8 15,9 0-6-15,6-12-12 16,10-9-23-16,14-14-15 15,7-15 8-15,7-22-2 16,0-15-3-16,-2-12 5 16,-2-2 4-16,-15 1 5 15,-4 17-10-15,-14 18 5 16,-11 21-1-16,-8 18-5 16,-2 15-3-16,-4 11-10 15,0 7-68-15,-4 18-122 16,1 9-199-16</inkml:trace>
  <inkml:trace contextRef="#ctx0" brushRef="#br0" timeOffset="136808.3017">20962 5868 117 0,'0'0'337'16,"0"0"-154"-16,-1 8-62 15,1-3 0-15,0 0-28 16,0-4-22-16,0 1-10 16,0-1-3-16,0-1 7 15,0 0 4-15,0 0-6 16,0 0-5-16,4 0-4 16,16-19-21-16,10-14 1 15,9-23-13-15,10-21-25 16,9-20 3-16,-4-15-6 15,-1-7 6-15,-10 4-1 16,-9 6 3-16,-9 16-4 16,-8 15 10-16,-5 15-6 15,-7 18-3-15,-5 19-46 16,2 19-48-16,2 9-78 16,6 35-14-16,3 18-420 15</inkml:trace>
  <inkml:trace contextRef="#ctx0" brushRef="#br0" timeOffset="138564.7067">20801 12833 802 0,'0'0'180'0,"0"-3"-86"15,0 3-4-15,0 0-19 16,0-1-31-16,0 0-9 16,5-1 18-16,-1-4 8 15,1-2-5-15,4-6-12 16,5-8-14-16,6-13-7 16,7-15 16-16,10-26-6 15,11-20-24-15,2-27 19 16,2-19-19-16,-2-16 12 15,-10-10-10-15,-7 0 9 16,-18 9-9-16,-9 15-14 16,-6 22-3-16,0 22 14 15,-12 26-3-15,-2 26 1 16,-9 25-5-16,3 23-90 16,-1 9-83-16,4 31-22 15,7 19-157-15</inkml:trace>
  <inkml:trace contextRef="#ctx0" brushRef="#br0" timeOffset="142065.6292">8015 12606 528 0,'3'-3'271'0,"-1"2"-130"16,-2 1-23-16,5 0-25 16,-5 0-29-16,0 0-25 15,0 0-15-15,0 0 1 16,0 0-10-16,0 0-3 15,3 0-2-15,-2 0-2 16,9-4 7-16,3-8-5 16,11-6 10-16,2-10 9 15,8-9 14-15,10-9-14 16,1-13-17-16,3-9-3 16,-3-11 19-16,3-10-14 15,-10-7 2-15,0-8-3 0,-12 1-11 16,-7-1 17-16,-9 11-29 15,-5 5 3-15,-5 11 6 16,0 11 2-16,-5 15-4 16,-4 14 5-16,0 11 0 15,3 10-4-15,-1 15 5 16,0 1-6-16,2 21-7 16,0 17-83-16,5 5-108 15,0 12-194-15</inkml:trace>
  <inkml:trace contextRef="#ctx0" brushRef="#br0" timeOffset="375931.3208">3434 5580 340 0,'0'-2'121'16,"2"0"-32"-16,2-2-19 16,10-6-10-16,2-2 7 15,2-3 5-15,2-1-22 16,1-1-17-16,2 1-9 16,-3 6 14-16,0 0-2 15,-1 5-5-15,1 1-6 16,-6 2-3-16,1 2-13 15,-5 0 4-15,-1 0 9 16,-3 0 2-16,-3 0-8 16,-1 11-5-16,-2 9-10 15,0 12-1-15,0 14 2 16,-5 13 4-16,-1 12 3 16,-3 13 2-16,4 7 19 15,3 4 16-15,2 1-15 16,0-3-20-16,0-4-5 15,0-12 5-15,0-12-3 0,0-14 1 16,0-8-5-16,0-13-1 16,0-10 0-1,-4-1-4-15,-5-5-1 0,-2 1-2 16,-3 1 4-16,-5 2 0 16,4 5 0-16,-4-4 0 15,5 2 2-15,3-5-1 16,2-4-1-16,4-3-1 15,5-4 3-15,-1-3-2 16,1 0 4-16,0 4-3 16,0-2 1-16,0 1-4 15,0 0 4-15,0-1-1 16,0-2-2-16,0 1 0 16,0-2-1-16,0-1-1 15,0 0 1-15,-3 0-1 16,-2 0-4-16,-3-4-5 15,-6-6 6-15,-4-3 4 16,-3-2 2-16,-2 1 2 16,3 0 0-16,1 3-2 15,2 6 1-15,5 3-10 16,6 2-62-16,3 0-45 16,3 6-43-16,7 3-198 15</inkml:trace>
  <inkml:trace contextRef="#ctx0" brushRef="#br0" timeOffset="381984.5528">3504 4729 263 0,'0'1'252'0,"0"-1"-96"0,0 2-39 16,0-2-15-16,0 1-17 15,0-1-16-15,3 0-16 16,-2 0-8-16,4 0-13 16,0 0-14-16,-4 0-5 15,4 0 2-15,3 0-2 16,-2 0 10-16,8-1-1 16,6-2-11-16,0-3 3 15,6 0-2-15,1 0-10 16,-2-2-2-16,-1 2 4 15,-5-1-5-15,-3 2 2 16,-7 3 1-16,0-1-4 16,-6 2 1-16,-1 0-2 15,-2-2-4-15,0-1-24 16,-2 0-5-16,-5-4 12 16,-3-3 14-16,4-2 1 15,-3-4 3-15,4-9-1 16,-1-8 1-16,3-15 3 15,1-16 0-15,2-15 5 16,0-15 0-16,0-13 0 16,0-8 1-16,0 1-1 15,0 2 4-15,0 11-6 0,0 13 6 16,0 15-2-16,0 20-4 16,0 17-4-1,0 10 4-15,0 12 1 0,0 5-1 16,0 4 2-16,6 2 2 15,-1 0 0-15,1 2-2 16,2-1-4-16,-2 0 2 16,-1 1 0-16,0-1 2 15,-2 1-8-15,-2-1-22 16,-1 0-25-16,0-2 3 16,0-3-1-16,3 0 15 15,-1-2 14-15,-2 1 15 16,0 1 6-16,0 0-2 15,0 2 3-15,0 2 3 16,0-3 4-16,-9 2 3 16,-7-1 10-16,-7-1-2 15,-7 2 1-15,-4-1 2 16,0 1 2-16,0 1 6 16,3 0-16-16,6 1-9 15,7 0-1-15,4 3-1 16,4 0-27-16,10 0-44 15,0 0-35-15,10 0-35 16,8 2-195-16</inkml:trace>
  <inkml:trace contextRef="#ctx0" brushRef="#br0" timeOffset="383613.0799">3552 2832 66 0,'0'4'3'0,"0"-2"1"15,0-1-8-15,0 1 5 16,0-1 1-16,0 1-7 15,0-2-5-15,0 3 8 16,0-3 1-16</inkml:trace>
  <inkml:trace contextRef="#ctx0" brushRef="#br0" timeOffset="383703.414">3552 2832 6 0,'0'18'0'16,"0"-18"-6"-16</inkml:trace>
  <inkml:trace contextRef="#ctx0" brushRef="#br0" timeOffset="384578.3906">3552 2850 3 0,'0'0'25'15,"0"0"1"-15,0 0-21 16,0 0 0-16,0 0 0 16,0 0-4-16,0 0 75 15,0 0-45-15,0 0 3 16,0 0 37-16,0 0-3 0,0 0 0 15,0-1 42-15,0-1 14 16,0 0-23-16,0 2-15 16,0-1-12-16,0 1-9 15,0-1-13-15,0 1-7 16,0-1-12-16,0 1-4 16,0-1-3-16,4-1 2 15,6-1 4-15,4-6 2 16,6-1-14-16,5-2-10 15,4-1-8-15,-1-2 2 16,-2 4-1-16,-2 4-1 16,-6-1-3-16,-2 6 6 15,-5 1-1-15,-2 0-3 16,-3 1 2-16,-1 0-3 16,-1 0 1-16,-4 0-4 15,0 0-7-15,0 0-13 16,0 0-3-16,0-1 10 15,0-1 13-15,-1-3-3 16,-2-4 1-16,-2-8 1 16,4-9 2-16,1-9 3 15,0-14 1-15,0-9 8 16,0-10-10-16,0-7 7 16,0-5-5-16,0-1-2 15,-5 1-2-15,0 3-2 16,1 5 7-16,-1 4-3 15,3 8-2-15,-1 2 3 16,3 0-2-16,0 2 5 16,0-3-3-16,0-4-3 0,3-3 6 15,-1 0-3-15,-2 1 1 16,0 7-1-16,0 12 1 16,0 10-1-16,-2 14-1 15,-2 9-2-15,1 6-6 16,3 7-1-16,0 0 5 15,0 0 5-15,0 0-3 16,-2 0 3-16,2 0 3 16,0 0-4-16,0 0-1 15,0 0 1-15,0 0-1 16,0 0 2-16,-5 0-4 16,1 0-1-16,-5 0 3 15,-5 0 1-15,-2 0 3 16,-7 0-3-16,-2 0 0 15,0 0 2-15,-4 0 3 16,2 0-5-16,-1 0 3 16,8 0-3-16,0 0 1 15,6 0 1-15,0 0-4 16,10-1 0-16,-3 1-22 16,4 0-28-16,3 0-8 15,0 14-15-15,8 6-39 16,4 6-161-16</inkml:trace>
  <inkml:trace contextRef="#ctx0" brushRef="#br0" timeOffset="391830.5477">3890 5716 611 0,'0'-3'113'0,"0"3"-79"16,0 0 116-16,3 0 25 16,8 0-49-16,4 9-34 15,9 9-39-15,8 9-3 16,4 8-6-16,2 10-26 16,6 5-6-16,-8 5 4 15,-2-1-6-15,-6-2-7 16,-13-6-4-16,-1-11 6 15,-9-10-2-15,-5-10-2 16,-10-12-4-16,-19-3-5 16,-10-10 4-16,-6-12 2 15,-8-4 3-15,9-1-1 16,2 2 2-16,11 5-1 16,11 7 1-16,10 5-4 15,7 3 5-15,6 1 1 16,22-6 4-16,15-6-3 15,8-8-5-15,10-9 5 0,-2-6-6 16,-5 2 4-16,-16 5-7 16,-11 7 1-1,-14 8 1-15,-10 14-3 0,0 3 1 16,-20 21-3-16,-8 11 2 16,-6 10 7-16,-1 6 1 15,-3 2-3-15,7-4-5 16,4-5 5-16,9-10-1 15,6-7-2-15,6-10 2 16,1-9 4-16,1-5-3 16,4-16-4-16,0-24-2 15,0-22 5-15,0-16 7 16,1-11 2-16,2-1-10 16,-3 15-5-16,0 20-80 15,-4 22-113-15,-3 23-133 16,7 10-372-16</inkml:trace>
  <inkml:trace contextRef="#ctx0" brushRef="#br0" timeOffset="392974.0906">3904 3795 888 0,'0'0'15'0,"0"0"15"15,0 0 134-15,135 61-76 16,-95-29-53-16,-6-2-13 16,-4-1 16-16,-6-8-10 15,-10-6-9-15,-14-6-6 16,0-7-16-16,-15-2-24 16,-18 0 22-16,-6-10 11 15,-6-1-6-15,1 1-5 16,2-1-13-16,12 5 11 15,10 3 3-15,11 3-2 16,9 0 8-16,12 6 21 16,10-2-15-16,7 1-2 15,5-5 4-15,-1 0-9 16,-4-2-1-16,-8-8 3 16,-6 1-1-16,-6 3-7 15,-5 1 7-15,-4 3-10 16,0 2 0-16,-8 0-6 15,-8 0-2-15,-2 6 7 16,1 0 19-16,-5-1-6 16,5-3-2-16,0-2-3 0,6-4 2 15,2-20-3 1,4-11 1-16,5-13 14 16,0-7-7-16,0-8-3 0,0 0 3 15,0-1-3-15,0 5-60 16,0-1-47-16,0 5-67 15,5 2-160-15</inkml:trace>
  <inkml:trace contextRef="#ctx0" brushRef="#br0" timeOffset="393755.6567">4020 1649 950 0,'0'0'65'15,"0"0"-59"-15,0 0 108 16,0 0-33-16,216 226-42 15,-189-183 5-15,-13-10-1 16,-14-10-33-16,-7-7-13 16,-24-7-6-16,-17-7 3 15,-5-2-3-15,-6 0-4 16,2-11-19-16,12-3 12 16,15 2 13-16,12 2 0 15,18 7 3-15,7 3 22 16,23 0 67-16,10 0-70 15,3 0-12-15,6 0-1 16,-9 0 1-16,-3 0-9 16,-11-5 6-16,-7-1 1 15,-10 3-5-15,-7-2-1 16,-2 0-11-16,-5-2-15 16,-10-9 15-16,-4-12 15 15,-1-11 1-15,0-13-5 16,0-10 4-16,4-2 7 15,4 4 3-15,7 11-7 16,5 13-6-16,0 13-120 16,9 15-91-16,12 8-315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12:35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18892 6636 497 0,'-14'-18'46'0,"1"-2"0"15,6-4 30-15,7-3 23 16,0-5 12-16,25-2 1 16,14-1-8-16,20 0 2 15,34 1-25-15,34 10-28 16,37 7-7-16,33 12-20 15,26 5-11-15,21 25-3 16,-15 26-25-16,-24 25 1 16,-33 25 24-16,-42 20 8 15,-46 25 4-15,-45 18-12 16,-39 17 0-16,-44 18 1 16,-52 12-34-16,-48 7 15 15,-59-7 7-15,-50-20 2 16,-35-30 5-16,-16-50-13 15,3-55-5-15,27-56 5 16,49-69 9-16,59-63 10 16,68-55-7-16,71-47 8 15,47-28-3-15,62-11 29 16,45 2-19-16,44 29 9 16,29 37-56-16,18 48-30 15,1 52-104-15,-4 48-193 16,-13 44-335-16</inkml:trace>
  <inkml:trace contextRef="#ctx0" brushRef="#br0" timeOffset="7033.1967">15308 3023 639 0,'0'0'-4'0,"0"0"5"16,0 0 49-16,0 0 27 15,0 5-46-15,0 0-6 16,0 5 16-16,0-1 14 16,-5 5 6-16,5 2 0 15,-4 4-7-15,4 2-9 16,-3 6-1-16,1 1-11 15,-1 6-3-15,1 1-7 16,-1 6-8-16,2 0 2 16,-2 0-5-16,3 1-2 15,0 1-3-15,0 2 10 16,0-1 0-16,0 4 1 16,0 3-13-16,0 4 0 15,0 0-1-15,0 3-4 16,-2 3 6-16,-2-3-1 15,2-1 4-15,-6 0-7 16,4 1 1-16,-1 0-1 16,0 1 0-16,5-2 1 15,-1 1-2-15,-2-1 3 16,3 0-3-16,-2-5 2 0,0-4 1 16,2-1-2-16,-4-4 2 15,4 0-3-15,-3-5 0 16,1 1 2-16,-1 1-5 15,2-1 1-15,-3 0 0 16,3 3-3-16,-2-1 4 16,1 1 2-16,-1-1-3 15,3-2 0-15,0 0 3 16,0-2-4-16,-5-1 2 16,5-1 0-16,-1-5 1 15,-1-1 2-15,-1-2-6 16,2-2 5-16,1-1-1 15,0 0 2-15,-3 3-2 16,3 1-1-16,0 2 1 16,0 1-2-16,0 0 2 15,0 0 0-15,0-3-1 16,0-2 3-16,3-1-2 16,1-1 0-16,-1 3 1 15,1-1-2-15,-3 1-3 16,-1 0 5-16,3 1 2 15,-1 3-3-15,1-3-1 16,2 4 0-16,-4 1-2 16,7 6 0-16,-4 2 1 15,3 3-3-15,2 2 5 16,0-1-3-16,1-1 2 16,-4-2-3-16,3-2 6 15,-4-5-4-15,4-2 1 0,-4-2 3 16,-4 0-3-16,4-2 0 15,-4 3-2 1,3 3 3-16,0 1 1 0,-2 2 0 16,1 2-4-16,2 0 5 15,-1 1-1-15,1-2 0 16,-2-2-1-16,0-1 0 16,2-3 1-16,-5-2 4 15,4-5 4-15,-4-2 7 16,2-3-9-16,1-4 4 15,-3-2-2-15,2-1 9 16,1 3-3-16,-2 2-2 16,2 7 1-16,0 6-8 15,-3 9-3-15,5 0-4 16,-5 8 2-16,0 0 1 16,3 0 2-16,-1-1 0 15,1-1-5-15,1-5 20 16,-4-3-11-16,5-4-1 15,-3-4 2-15,-2-1 3 16,0 2-8-16,0 2 2 16,0 3-6-16,0 0-1 15,-7 5 0-15,-2-3 7 16,1-2-3-16,1-4-3 16,2 1 4-16,0-5 1 15,1 3-5-15,-1-1 9 16,2 3-8-16,1-1 4 15,1 0-6-15,-4-2 4 16,1 0-2-16,0-1 4 16,3-3-4-16,1 2-5 15,-5 1 6-15,5-1-3 16,0 1 6-16,0 4-6 0,0 1 3 16,0 7-1-16,0 3-4 15,-3 3 4-15,2 3-3 16,-3 2 2-16,3 0 0 15,1 0 0-15,0-4 3 16,0 2-2-16,0-3 0 16,0 2 1-16,0 0-2 15,0-2 0-15,0 0 1 16,0-1 1-16,0-1-2 16,0 0 3-16,1-3-4 15,-1 0 3-15,0 0 0 16,4-1-3-16,-4 1-4 15,0 1 0-15,0 2 2 16,0 4 0-16,0 1 2 16,-4 3-6-16,-3 3 5 15,-1 1-2-15,2 2 3 16,-4-2 2-16,3 1 3 16,4-1-4-16,-2 1 2 15,0 2-3-15,1 1 4 16,-1 3-2-16,0 3-1 15,2 0 5-15,2 5-3 16,1 0 0-16,0-2-9 16,0 1 3-16,1-4-6 15,12-3 7-15,-4-1 0 16,3-2 0-16,1 0 0 16,-4 5-7-16,-3 4 7 15,-1 1-18-15,-4 3-6 16,-1-2-33-16,0-4-57 15,8-15-62-15,-2-21-115 16,10-24-192-16</inkml:trace>
  <inkml:trace contextRef="#ctx0" brushRef="#br0" timeOffset="9938.2185">15406 3032 118 0,'-5'-4'278'0,"5"2"-106"15,0-1-20-15,0 0 1 16,0 2-30-16,0 0-38 16,0 1-20-16,0 0-21 15,0 0-21-15,0 0-13 16,0 0-3-16,0 0 1 16,0 0 1-16,0 0 9 15,0 0 15-15,0 0 15 16,0 0 7-16,2 0-6 15,1 0-2-15,1 0-16 16,3 4-6-16,2 2-1 16,0-1-6-16,4 4-3 15,-1-2 6-15,7 3-2 16,-4-3-3-16,4 2 1 16,1-3-5-16,0 1-3 15,5-1-1-15,3 0 7 16,-3 0-2-16,4-1 2 15,0 2-5-15,2-3-7 16,4 1 15-16,-1 0-3 16,3-1-7-16,-1-2-5 15,1-1 6-15,1-1 1 16,-3 0-5-16,3 0 1 16,1 0-4-16,-5 0 2 15,3 0-1-15,1-2 1 16,0-3 1-16,-2 0-1 15,3 0-1-15,3-3-5 16,-2 1-2-16,-1-1 4 16,1 1-4-16,2 2 2 15,-3 0-1-15,-4 0 6 16,3 3-2-16,-4-1 1 0,1-1-2 16,1-2 0-16,1 0-1 15,-3 0 3-15,5 0-5 16,0-2 6-16,0 2-3 15,-4-1 0-15,2 2 0 16,1 1 3-16,-1-1-1 16,-3 1-2-16,2-1 3 15,1 1-5-15,-3 1 3 16,2-1 3-16,-2 0-4 16,0 2 3-16,0 0-3 15,-2 1 3-15,4 0 0 16,1 1-4-16,-3 0 5 15,5 0-7-15,0 0-1 16,-2 0 2-16,5 0-1 16,-3 0 2-16,0 0-2 15,-1-1 4-15,3 1-4 16,2-1 2-16,-4-1 2 16,4 2 0-16,1 0 1 15,1 0-2-15,0 0-2 16,-1 0 4-16,3 0 0 15,3 0-1-15,-1 0-3 16,-1 0 3-16,0 0 1 16,0-1 3-16,-4 1-8 15,1-1 7-15,-2 1-2 16,1 0 0-16,-4 0 0 16,0 0-2-16,2 0 1 15,-2 0 0-15,2 0-5 16,-1 0-1-16,2 0 5 15,0 0-1-15,-2 0-5 0,2 0 4 16,-4 0 2-16,0 0 3 16,-1 0-5-16,-4 0 3 15,1 0-2-15,-1 0 1 16,-3 0 2-16,1 0-1 16,-2 0 2-16,-1 0-6 15,1 0 5-15,-1 2-1 16,-4 1-1-16,3-1 1 15,-2 0-3-15,-1-1 3 16,0 1 3-16,1-1-4 16,0 0-3-16,-2 1 6 15,2-1-1-15,0-1-1 16,-1 0-3-16,0 0 2 16,0 0 3-16,0 0-4 15,3 0 4-15,-4 0-4 16,3 0 4-16,1 3-2 15,0-2-4-15,3 2 0 16,-2-2 0-16,4 0 1 16,-2-1 0-16,1 0 1 15,2 0-1-15,-3 0 3 16,3 0-1-16,-1 0-5 16,1 0 10-16,0 0-7 15,0 0 2-15,0 0-2 16,0 0 4-16,1 0-2 15,-1 0 0-15,0 0 1 16,1 0-1-16,-1 0 2 16,4 0-1-16,-4-1-1 0,0 1 1 15,-3-1-1-15,3 0 2 16,0 0-2-16,-1-1 0 16,1-1 0-16,-3-1 3 15,1 2-5-15,-1 1 7 16,2-1-8-16,-2 2 6 15,1 0-1-15,0 0-2 16,0 0 2-16,2 0-3 16,0 0-4-16,0 0 5 15,0-1-5-15,2-1 2 16,1-2 3-16,-1-1-5 16,1 2 6-16,-3-2 1 15,2 2-4-15,-3 2 2 16,-2 0 1-16,1 1-3 15,2 0 6-15,0 0-5 16,2 0 1-16,3 0 2 16,4 0-2-16,-4 0-2 15,6-3 1-15,-2 0 6 16,1 0-8-16,-1-2 5 16,2 0-1-16,-2-1 1 15,2 1 2-15,0 0-5 16,3 1 4-16,1-3 0 15,-1 4-1-15,-5-2-1 16,3 1-7-16,1 0 3 16,-4 0 1-16,-2 0 0 15,2 0 0-15,1 0-1 16,0 0 5-16,5 1-6 16,-4 0 4-16,7-3-2 0,2 3 2 15,4-1 2-15,-4 3-2 16,-1 0 1-1,1 1 2-15,-6 0-1 0,-3 0-3 16,-1 3 4-16,-1 3-2 16,-3 1 1-16,-1 1-1 15,0 0-1-15,0-3 2 16,-1 2-2-16,3-2 1 16,0 0-3-16,0-2-2 15,-1 1-1-15,2 1 3 16,-2-1-2-16,-1 0 2 15,0 3 3-15,-5-1-3 16,2 0-2-16,-2-1 0 16,-5 0 3-16,-1 0 0 15,-8 0-5-15,-1-3 6 16,-8 0-1-16,-2 0-3 16,-1-1 1-16,-7-1-9 15,1 1-1-15,1-1-9 16,-2 0 3-16,2 0 3 15,2 1-5-15,6 2-13 16,-2 1-4-16,7 11-11 16,-2 7-78-16,4 9-89 15,-2 6-230-15</inkml:trace>
  <inkml:trace contextRef="#ctx0" brushRef="#br0" timeOffset="11206.2082">13403 5897 319 0,'6'0'96'16,"6"0"-80"-16,2 0-5 15,-6 0 23-15,6 0 26 0,-2 0-34 16,4 0-6-16,2 0 26 15,3 0 33-15,8 0-16 16,5 6 0 0,10 5 11-16,2 6 13 0,10 8-28 15,7 11-3-15,1 13-1 16,4 16-7-16,-3 18 2 16,2 19-37-16,-3 24 18 15,-4 19-18-15,-4 19-8 16,-10 16 3-16,-7 18-2 15,-11 25 11-15,-17 15-7 16,-11 18-2-16,-14 13 10 16,-26 5-1-16,-19-7 0 15,-17-32-15-15,-8-41 8 16,-6-54 19-16,-12-53-17 16,-5-67-9-16,-3-59-9 15,-3-73-9-15,6-63 4 16,4-59 10-16,20-57 20 15,19-47 1-15,22-19 12 16,30-8-45-16,12 24 18 16,29 38 24-16,27 53-51 15,25 59 21-15,16 63-134 16,20 63-165-16</inkml:trace>
  <inkml:trace contextRef="#ctx0" brushRef="#br0" timeOffset="13091.8702">18981 12727 514 0,'-5'0'36'0,"5"0"-36"16,0 0 26-16,0 0 75 15,0-1-21-15,0-6-15 16,16-5-30-16,16-4 5 16,13-9 63-16,23-2-34 15,29 1-34-15,27 6 15 16,35 7 9-16,32 13-10 16,32 6-15-16,16 24-9 15,-3 9-41-15,-21 8 16 16,-35 2 0-16,-39 0 10 15,-45-4-9-15,-42-1 13 16,-24 1-9-16,-29 6-3 16,-16 9-5-16,-39 10-4 15,-44 13-18-15,-48 9 8 16,-54 6 17-16,-54-6-10 16,-48-15 10-16,-33-24 1 15,-8-34 10-15,16-20-22 16,42-49 0-16,63-34 15 15,72-26-1-15,72-18-1 16,67-12 2-16,50-5 10 16,54 3-7-16,33 14-3 15,26 21 2-15,23 30-5 0,15 26-54 16,6 33-106 0,4 20-188-16</inkml:trace>
  <inkml:trace contextRef="#ctx0" brushRef="#br0" timeOffset="21365.9532">15389 11684 42 0,'0'-1'38'16,"0"-3"-34"-16,0 3-5 15,0 1 69-15,0 0-3 16,0 0-39-16,0 0-26 16,0 0-18-16,0 5-48 15,0 0-21-15,0-1 78 16</inkml:trace>
  <inkml:trace contextRef="#ctx0" brushRef="#br0" timeOffset="26630.3038">15423 12224 63 0,'0'0'7'15,"0"0"191"-15,0 0-103 16,0 0-15-16,0 0 11 16,0 0-3-16,0 0-21 15,0 0-9-15,0 0-15 16,0 0-18-16,0-5-15 16,0-4 3-16,-5-7 14 15,0-2 4-15,2-7 46 0,-1-3-34 16,-1-2-8-16,5-7-13 15,0 1-1-15,0-4 8 16,0 0-12-16,-3-2-1 16,3-1 0-16,-2-2-8 15,-2 4-8-15,1-3 1 16,1 1-1-16,-1 4 1 16,1 2-3-16,-1 4 5 15,3 3-3-15,-3 2-1 16,3 3 2-16,0 0 1 15,0 2-2-15,0-2 1 16,0 1-1-16,0-3-1 16,0 1 2-16,0-1-2 15,2-1 1-15,4-1 1 16,-3-1 1-16,6 2-2 16,-4-2 0-16,0 4 2 15,-1-3-1-15,-2 1 1 16,-1 0-2-16,4-2 0 15,-2 0-2-15,2-2 5 16,-4 1-3-16,3-2 3 16,0 1-4-16,-4 3 2 15,0-1 1-15,2 2-3 16,1-1 2-16,-3-2 0 16,0 2 1-16,0-2-3 15,1 0 4-15,2 2-6 16,-3 1 2-16,4 1 1 15,0 3 1-15,-1-2-3 16,2 1 2-16,0-2-2 16,-1 1 3-16,1 0-3 15,0-1 4-15,-2 0-4 0,1-1 3 16,-1 2 0-16,2 0-3 16,0 2 4-16,-1-2-4 15,-4 1 3-15,5 2-1 16,-5 1 0-16,2 2-2 15,1 3 2-15,-3 4 2 16,0 0-5-16,0 4 4 16,0-2-2-16,0 2 3 15,0-1-2-15,0 0-1 16,0 1 1-16,0-4 2 16,0 1-1-16,0-3 0 15,0 1-1-15,0-4-1 16,0 1-1-16,0-3 5 15,0 0-5-15,0 0 4 16,0 1-2-16,1-1 1 16,-1 0-2-16,2 3 1 15,-2-1 1-15,0 0-1 16,0-1 1-16,0-1-1 16,0-2 1-16,0-2 1 15,0-3-4-15,0-2 3 16,0-3 2-16,3 0-5 15,-3 1 4-15,1 1 1 16,-1 1-2-16,4 3-2 16,-4 2-1-16,1-3-1 15,2 1 4-15,2-3-3 16,-4-2 2-16,4-3-1 0,3-4 0 16,-5 0 3-1,2 0-6-15,-1 1 5 0,1 3-2 16,-2 3 3-16,-1 3-2 15,1 4-2-15,-3 3 0 16,0-2-2-16,0 3-4 16,0 0-2-16,0-3 1 15,0-2 5-15,-3-3 4 16,1-5 1-16,2 0-1 16,0 0 3-16,0 0-5 15,0 4 6-15,0 4-5 16,0 4 2-16,0 4 0 15,0 4-2-15,0 0 0 16,0 3 3-16,0 3-4 16,0-3 4-16,0 1-2 15,0-4 1-15,2-4-3 16,1-3 5-16,1-3-4 16,1 0 3-16,-2-2-1 15,0 1-1-15,2 4 0 16,-4 2-1-16,2 3 4 15,-3 2-4-15,2 0 4 16,1 0-5-16,-3 1 5 16,5-3-5-16,-4-3 0 15,2 0 1-15,2-1-2 16,-3-1 4-16,-1 0-3 16,2-2 3-16,-3 3-2 15,2 1 1-15,1-2-1 16,-3 0 0-16,1 2 2 15,3-1-2-15,0-1 3 16,-2-1-5-16,1-2 4 16,1-1-1-16,0 1-1 0,-4-5 1 15,4 1-4-15,-4-3 4 16,3 2-2-16,-1 1-2 16,1 0 4-16,-3 4-2 15,2 0 0-15,1 3 2 16,-3-3 0-16,1 0-5 15,2 1-7-15,-3-5 3 16,0-2 4-16,0-3 2 16,0-1 0-16,0-2 3 15,0-4 1-15,5 1 0 16,-5 0-1-16,1 2 1 16,3 3 0-16,-3 3-2 15,4 6 2-15,-4 3 2 16,2 6-1-16,2 1-3 15,-3 3 2-15,1-1 0 16,-2-1-2-16,2-1 2 16,2-2 1-16,-3 0-2 15,1-4-1-15,0-1 1 16,1 2 0-16,-4-1-2 16,4 0 2-16,-4 2-2 15,0 0 1-15,0 2-1 16,0 1 4-16,0-1-4 15,0-1 2-15,1-1-4 16,2-1 3-16,2-5 0 16,0-3-1-16,-1-5 1 15,4-7 1-15,-5-4-1 16,2-1 3-16,-1-3-4 0,-4 3 1 16,0 4 1-16,0 4 2 15,0 8-2-15,2 3 0 16,-2 6 3-16,3 3-3 15,2 1 1-15,-4 0-1 16,7-1 0-16,-5-3 1 16,5-7-2-16,1-2 4 15,-3-3-4-15,2-2 2 16,-5-1-1-16,2 0 2 16,3 4-3-16,-7 0 5 15,2 4-3-15,2 2-1 16,-1 4 2-16,1 0-1 15,-2 0-3-15,5 1 5 16,-3-1-3-16,4-1 1 16,-3 0 2-16,0-1-4 15,2 0-2-15,-2-1 4 16,2-1-3-16,-3 2 3 16,1-1 0-16,-1 4-1 15,1 2-1-15,1 0 2 16,3 1 1-16,-4-1 0 15,3-3 0-15,1 0-4 16,-1-2 1-16,-1 0 1 16,4-2 1-16,-3 0 0 15,-1 2-2-15,0 0 1 16,1 3 2-16,0 1-3 16,2 1 3-16,-1 0-4 15,4 0 4-15,-4-2-2 16,4 0 3-16,0-1-3 0,-3 1-1 15,0 1 1-15,1 0 3 16,-1 1-5 0,-1 2 5-16,-1 0-1 0,-1 2-1 15,4-1 2-15,2-1 2 16,2-2 1-16,2-3-1 16,2-1-2-16,-3-1-5 15,10-2 1-15,-7 0 1 16,0 2 0-16,-1 3 3 15,-2 0 3-15,0 3 4 16,-2 2 2-16,4 0 1 16,-4-2-2-16,4 0-7 15,1-2 3-15,0-1-5 16,0-1-3-16,1 1 0 16,-4 0 5-16,-2 2-3 15,-1 2-1-15,0 1-1 16,-6 4 2-16,4 3 3 15,-3 0 7-15,1 1 5 16,1-2-3-16,3 1-8 16,-2-4-2-16,10 0-2 15,-7-1 2-15,5-2-5 16,-1 1 3-16,0 0-2 16,-2 4 1-16,0-2 3 15,3 1 5-15,-5 1 4 16,4-1-9-16,1 0 0 15,0 0-1-15,-1-2-1 16,-1 0-3-16,3 0 2 16,-7 1 3-16,3-2-5 0,0 1 2 15,-2 0 0-15,4-2 1 16,-2 0-1-16,1-2-1 16,1 3 3-16,-5-1-3 15,1 0 2-15,-5 2-1 16,1 3 2-16,-2-1-4 15,2 0 0-15,1 0 4 16,-4 0 0-16,4 0-5 16,-2 1 3-16,-3-2 1 15,3 1 1-15,2 0-6 16,-1-1 5-16,3 0 0 16,0 0 3-16,1-2 1 15,-1 0 4-15,3-1-5 16,0-1-2-16,0-1-1 15,2 0 3-15,0 0-4 16,1-1 2-16,3 0-2 16,-1 1 1-16,1 1-2 15,5-1-1-15,-6 0 4 16,2 0-4-16,0-1 2 16,1 0 1-16,-2-2 0 15,2 0-1-15,-1-1-1 16,0 1-1-16,0-2 3 15,-2 1-4-15,1 3 5 16,-2 1 0-16,0 0-1 16,-1 2-3-16,-3 0 7 15,5-1-4-15,-2 2 2 16,4 0 1-16,-4-1-3 16,0 2 0-16,0-2-1 0,0 3 4 15,0 0-2 1,4 0 2-16,-1-1 1 15,-3-2-2-15,8 2 1 0,-3-2 4 16,0-3-1-16,-1 0-1 16,4 0 6-16,-3-1-6 15,1 0-6-15,-2 1 3 16,-1 2 13-16,-3 0 11 16,0 3-7-16,0-1-1 15,-1 1 2-15,1 0-13 16,-1 0-3-16,1-1 2 15,-1 1 9-15,-4 3 2 16,4 1-7-16,-4 0 24 16,1 1-1-16,-2 2-10 15,1 0-10-15,2 0-4 16,-1-1-5-16,2 2-4 16,-2-3 2-16,-1 2 0 15,1-1-6-15,1-1 4 16,-5 3-1-16,5-2-2 15,-6 2 2-15,3 0 1 16,0 1 2-16,2 0 5 16,-3-1-5-16,3 0 3 15,-1 1-5-15,-1-1 0 16,2 0 2-16,-2-1-2 16,0 2-2-16,0-1 1 15,1 0 2-15,-1 0-3 16,0 1 3-16,-1 1 1 15,1-2-3-15,4 1 0 16,-4 1 2-16,2-2-6 16,-1 2 6-16,4-1-4 0,-4 2 6 15,4-2-5 1,-1 1 1-16,-2 0 1 0,-1-1-1 16,1 1 1-16,1 1-2 15,-6-4 2-15,3 3 0 16,-3 0-1-16,3-1 1 15,-4 2 0-15,4-1-4 16,0-2 3-16,2 1 0 16,2 1 2-16,-2-1-4 15,3 0 4-15,-1-1-3 16,-2 0 4-16,-1 2-3 16,4-1 0-16,-5 0 0 15,1 1 1-15,-1-2 0 16,2 0-4-16,-2 0 5 15,1 0-3-15,4-1 0 16,-4-1 4-16,5 2-2 16,-1-2 0-16,4 0-3 15,2 0 4-15,0-1-3 16,0 3 2-16,0-5 3 16,2 2-3-16,3-1-3 15,-1 1 5-15,1-3-2 16,-1 3 1-16,1-2 0 15,1 3-6-15,1 0 0 16,1 0 3-16,1 1-2 16,-3 0 0-16,3 1 6 15,2 0-7-15,1 0 4 16,2-1 1-16,-4-1-4 16,3 2 5-16,0 0-3 0,1-1 2 15,0 3-3-15,-2 0 5 16,5 2-5-16,-3-3 5 15,-1 3-3-15,-2-1 3 16,6-2-5-16,-5 2 5 16,2-2-3-16,0 1 0 15,-2-4 4-15,2 2-4 16,-1 0 0-16,-2 0 0 16,3-1 5-16,-5 1-6 15,5 2 2-15,-1 0 1 16,1 1 3-16,0 1-9 15,1-2 2-15,4 0 0 16,-4-2 0-16,2-1-1 16,-2 0 2-16,4-1-3 15,-1 0 7-15,-3 1-7 16,7 0 5-16,-7 0 1 16,5 1-4-16,3 0 4 15,0 0 1-15,0-2-3 16,2 3 1-16,-1-2 2 15,4 0-1-15,-5 1 2 16,2 1-4-16,-2 1 2 16,-2-1-2-16,2 1 2 15,1-1 0-15,-1 1 4 16,-3-2-7-16,3 0 4 16,-5 0-5-16,0 1-1 15,2-2-1-15,0 1 0 16,3 0 4-16,0-1-3 15,1 0 3-15,5 0-2 16,-2 1 4-16,7 0-2 16,0 0 1-16,2 0-3 15,1 3 2-15,-3-1 3 0,-2 2-3 16,-3 0 3-16,-4 0-2 16,0 0 1-16,-2 0 1 15,0 0-1-15,-3 0 2 16,6 0-3-16,-5-1-2 15,7 1-5-15,-3 0 2 16,2 0 3-16,1 0-2 16,-3 0-1-16,-2 0 3 15,0 2 1-15,-2 4 1 16,1 0-4-16,2 0 7 16,-4 0-4-16,7 0 1 15,-6-2 1-15,2 2-6 16,-3-1 6-16,-2-3-1 15,-1 3 2-15,-1-1-1 16,-3 0-2-16,-4-2 0 16,2 2 2-16,-3-1-1 15,1 2 0-15,-5-1-1 16,-1 1 2-16,-3-1 0 16,0 1-2-16,0-4-2 15,-7 1 0-15,2 1-1 16,-6-2 3-16,2-1-4 15,-7 0 4-15,0 1-3 16,-2-1-7-16,-3 0 9 16,1 0-5-16,-5 0 1 15,1 0-5-15,3 0-8 16,-4 0-8-16,0 0-18 16,0 0-12-16,0 4-23 15,0-1-27-15,0 0-51 0,0 0-96 16,0 4-302-1</inkml:trace>
  <inkml:trace contextRef="#ctx0" brushRef="#br0" timeOffset="34271.4428">2479 10945 204 0,'0'0'6'0,"0"0"2"16,0 0 158-16,0 0-125 16,0 0 14-16,0 0 49 0,0 0-10 15,0 0-19-15,0 0-16 16,0 0-25-16,0 0-20 15,0 0-10-15,0 0 0 16,0 0-9-16,2-1 2 16,1-8 3-16,-2 0 3 15,2-4 11-15,-3-1-3 16,2 0-7-16,1-1-1 16,-3 2-2-16,0 0 0 15,0-1 0-15,0 1 0 16,0 0 1-16,0 2-2 15,0 3 0-15,0-3 1 16,0 4-1-16,0-5 1 16,1 1-2-16,-1 0 5 15,4-1-4-15,-4 1 0 16,0 1 0-16,0-1 2 16,0 1-3-16,0-1 2 15,0 2-1-15,0-2-1 16,0 2 2-16,0 2-2 15,0-1 2-15,0 1 0 16,0 1-1-16,0-2 0 16,0 3-1-16,0-2 2 15,1 1-1-15,-1 1 2 16,0-2-2-16,3 2 0 16,-3 0-1-16,2-2 2 15,-2 1-1-15,0-3 1 16,3 2-2-16,-2-1 0 0,-1-1 2 15,4 0 0 1,-3 2-3-16,1-3 4 16,1 2-2-16,-2-1-2 0,-1 2 3 15,3-2 0 1,-3 2-3-16,0-1 4 0,0-1-5 16,2 3 5-16,-2-4-2 15,3 3 1-15,-1-3-4 16,1 2 2-16,-2-1 1 15,4 1 1-15,-5-1-2 16,5 0 2-16,-2 1-2 16,-2 0 2-16,-1 0-3 15,5 0 4-15,-5 2-5 16,1-1 3-16,3 0 2 16,-3-1-2-16,2 0-1 15,-1 2 4-15,1-4-5 16,-2 1 2-16,-1 0-1 15,0 0 0-15,3 0 1 16,-3 2-2-16,2-1 1 16,-2 2 5-16,0 0-5 15,0 0-2-15,0-1 3 16,3 1 3-16,-3-3-2 16,2 2-2-16,-2-2 1 15,0 2 0-15,0-1-2 16,3 4 4-16,-2-1-1 15,-1-1-1-15,5 2-4 16,-5 0 4-16,5-1 0 16,-4-1-2-16,2 0 2 0,2-3 1 15,0 3 1 1,-4-2-3-16,4 2-1 16,-4-1 3-16,2 1-1 0,2 0 1 15,-3 1-1 1,2 0 0-16,-1-4 1 0,2 1-1 15,-3-1-1-15,2 2 2 16,-1-3-3-16,-1 3 4 16,3 0-4-16,-1-2 6 15,2 0-7-15,-1 1 6 16,0-4-2-16,2 2-4 16,0-1 6-16,-1-1-2 15,2 1-1-15,-4 2-1 16,2-1 0-16,-2 3 2 15,-3 0 0-15,4 2-1 16,-4-2 0-16,2 3 1 16,2-3-3-16,0 0 5 15,-1-2-3-15,3 0 0 16,-3-2-1-16,1 1 3 16,0-2-4-16,-1 1 4 15,1 1-3-15,-4 1 1 16,-1 2 1-16,3 0-3 15,-1 2 3-15,1-2 0 16,-1 3 0-16,-2-1-2 16,4 0 2-16,1-1-1 15,0-4-1-15,1 3 3 16,-2-3-1-16,6 1-1 16,-6-1 1-16,1 3-1 15,0 0-1-15,-1 1 2 16,3-4-2-16,-3 1 4 15,6-1-3-15,-6-2-2 0,7 0 3 16,-3 2 1 0,-2-2-2-16,0 3 0 0,3 2 2 15,1-4-3-15,-1 1 0 16,0 0 5-16,1-2-6 16,1 1 3-16,-5 0 0 15,3 0-2-15,-1 3 1 16,-2 0 1-16,-1 3-2 15,-1-1 3-15,3 0-2 16,0-1 0-16,3 0 2 16,0-3-4-16,1-1 5 15,2-1-4-15,-4-1-2 16,2 0 4-16,-5 2-3 16,2 2 2-16,-2-1 2 15,0 1-2-15,3-1 0 16,1-1 0-16,-1 0 2 15,5-2-5-15,-3-1 7 16,0-1-5-16,3-2-2 16,-2 0 3-16,-1 3 3 15,-2-1-5-15,2 1 4 16,-2-1-2-16,5 2 0 16,-3 1 2-16,3-3-3 15,0 1 1-15,0-1-1 16,-2 0-1-16,2 2 2 15,-4 0 0-15,1 2-1 0,-4 5 1 16,0-1 0 0,0 3 3-16,-1 0-3 15,4 2 3-15,-4-4-2 0,6 2-2 16,-1-1 2 0,-1-1-1-16,-1 0-1 0,-1 1 1 15,1 2 1-15,0-1 2 16,1 1-3-16,-1 2 2 15,2-1 0-15,3 0 5 16,0-2-1-16,1-1-8 16,5-1 2-16,-3-4 2 15,0 4-4-15,0-3 2 16,-1 4 3-16,-5-1-4 16,3 2 4-16,-3 1 2 15,3 0-4-15,1 0 4 16,2-1-5-16,0-3 2 15,2 2 1-15,-1-4-3 16,2 2 0-16,-4-1-2 16,-2 2 7-16,5 1-5 15,-6 0 6-15,5 2-1 16,0 0 8-16,2-1-4 16,5 1-7-16,3-3 1 15,1-2-2-15,6 0-1 16,-1-2 1-16,-3 2-1 15,1-1 1-15,2 2 3 16,0 1-3-16,1 2 0 16,5 1 0-16,3-1-2 15,4-4 3-15,2 1-2 0,1-3-4 16,0-1 7 0,-2 0-8-16,-10 0-10 15,1 0-2-15,-11 5-13 16,-6-1-20-16,-4 4-59 0,-7 3-32 15,-1 0-82 1</inkml:trace>
  <inkml:trace contextRef="#ctx0" brushRef="#br0" timeOffset="37479.8402">2358 5235 173 0,'3'-8'204'0,"-3"-2"-105"16,0 0-34-16,0-3 4 16,0-1-7-16,0-2 6 15,0 2-5-15,0 0-8 16,-3 2-15-16,3 3 9 16,-1 1-11-16,1 3-7 15,0-3-1-15,0 3-1 16,0-3-15-16,0 0-9 15,0-3 1-15,0 2-4 16,0-4-4-16,0-1 5 16,0 1-5-16,0-4 2 15,0 0 3-15,0 0-4 16,0-1 4-16,0 2-4 16,0 0 0-16,0 1 4 15,0 0-4-15,0 2 0 16,-4-2 0-16,3 0 2 15,1 1-2-15,-3-1 3 16,3 0-1-16,-2 2-1 16,2-2-1-16,0 0 3 15,0-1-1-15,0 0-2 16,0 1 0-16,0-1 3 16,0-2-4-16,0 1 2 15,0 1 0-15,0-2-2 16,0-1 3-16,0 0-2 15,0 1 0-15,0-1 2 16,0 3-3-16,0 2 2 16,0 0-2-16,0 1 3 15,0 1 1-15,0-1-1 16,0 1-2-16,0 1 1 0,0 1-3 16,0 0 4-16,0-2 0 15,0 2 1-15,0-1-1 16,0 0-1-16,0 0-1 15,2 0 3-15,1-2-1 16,2 1-3-16,-4 2 2 16,2-1 0-16,-1 1 0 15,1 1 1-15,-2 1-4 16,-1 2 6-16,3-2-4 16,-1 1 3-16,3-3-1 15,-1-1-4-15,1-2 3 16,1-1 0-16,-1-1-1 15,-2 2 2-15,-2 0-3 16,4 5 2-16,-2-1 0 16,-1 3 0-16,-1-1 1 15,2 1 1-15,2-4-2 16,1 0 0-16,-1-1-2 16,0-3 3-16,2 0-4 15,0 0 2-15,-3 3 4 16,2 2-2-16,-1 0-2 15,0 3 3-15,-1-2-3 16,-1 3 1-16,-1-2-1 16,3-2-2-16,-4-2 2 15,4 0 2-15,3-2-1 16,-4-2 3-16,2 1-2 16,4 0-2-16,-4 3 2 0,2 2 1 15,-4 0-2-15,3 0 0 16,-3 2 1-1,1-1-1-15,0-2-1 0,-1 1 2 16,1-1-3-16,-1-3 2 16,3 0 2-16,2 2-1 15,-3 0-1-15,2-1 2 16,-3 0 0-16,1 2 1 16,-2 1-4-16,1 1 0 15,0 1 1-15,-1 2 3 16,1-2-4-16,0 2 4 15,1-3-4-15,3-1 2 16,-3-3 1-16,4 0-1 16,-1 1-4-16,-4 1 4 15,4 0-2-15,-4 4 1 16,-1 0 2-16,-2 2 4 16,1 2-3-16,2-1 2 15,-2-1-1-15,4-3 0 16,4 2-2-16,-1-4 0 15,4 0 0-15,-5-2-3 16,2 2 3-16,-5 2-2 16,2 0 1-16,-4 2-2 15,1 1 9-15,0 4-3 16,-1-2 3-16,2-2-1 16,1 0-2-16,5 0-2 15,-1-3-3-15,3 0-2 16,0 1 5-16,1-3-5 15,-1 4 3-15,-3-2 0 16,3 3-1-16,-3-1 1 16,4 1 0-16,2-3-2 15,-1 0 0-15,-1-3 3 16,4 2-4-16,-3-1 3 0,-2-1 1 16,-1 3-3-16,-3-2 1 15,1 3 3-15,-1 0-6 16,0 0 4-16,4 0 1 15,0 0-3-15,-3-2 2 16,4 0 1-16,2 0-4 16,-1 1 5-16,-6 1-4 15,4 2 2-15,-3 1 0 16,-1 3 0-16,-1-2 1 16,-3 1-5-16,3 0 5 15,1 0-1-15,-1-3-3 16,2 2 3-16,1-3-3 15,-1-1 1-15,3 1 2 16,-3-2-3-16,3 1 4 16,0-1-2-16,1-1-2 15,1-4 3-15,2 2-2 16,1-3 0-16,-2 0-2 16,2 0 4-16,-1 2-1 15,-2 2-1-15,-1-1 3 16,4 4-4-16,-4-1 3 15,4 1-1-15,0 3-1 16,1-1 2-16,3 0 1 16,-3 0-3-16,5-1 1 15,-2-2-3-15,2 1 4 16,-5-2-4-16,3 0 4 16,-2 1-2-16,-1 1 2 15,-2 2 1-15,2-1-4 0,-1 3 1 16,-3 1-2-1,4 1-11-15,-5 0-1 0,2 0-3 16,-3 0-9-16,-1 0-13 16,-4 0-17-16,-1 0-8 15,-2 2-31-15,-1 4-12 16,1-1 5-16,-2 4-39 16,1 0-63-16,4 3-32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13:22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3329 944 465 0,'0'0'168'15,"0"0"-29"-15,0 0-56 16,-5 0-31-16,5-3-4 16,0-2 5-16,3-7-7 15,8-1-25-15,3-1-9 16,6-4 20-16,8 4 17 16,3 3 11-16,6 7-52 0,7 4-7 15,7 17 17 1,6 25-11-16,11 22-4 15,10 24 6-15,10 24-2 0,5 28-3 16,9 32 9 0,7 31-15-16,7 36 7 0,1 41 6 15,5 36 4-15,5 36 2 16,5 28-17-16,4 24-11 16,-4 19 21-16,0 20-12 15,-6 16 1-15,-13 17 34 16,-6 14-36-16,-14 22 19 15,-5 11-15-15,-6 0-19 16,-4 3 15-16,1-16-4 16,-3-11 11-16,-2-20-41 15,2-24 26-15,-5-18-21 16,-4-22 9-16,-8-24 33 16,-9-27-33-16,-12-20 19 15,-17-25 19-15,-21-30-31 16,-11-25 16-16,-33-18 3 15,-21-6-1-15,-22-17-37 16,-15-22 13-16,-19-19 4 16,-8-32-3-16,-7-34 10 15,-8-50-15-15,-3-50-10 16,-8-36-13-16,3-66 44 16,0-45-3-16,-8-46 9 15,-6-43 7-15,-15-40 9 16,-15-27 13-16,-18-14 3 15,-20-14-10-15,-15-21 1 16,-20-6 6-16,6-12 17 16,10-33-21-16,24-41-24 0,47-49 24 15,61-50-23 1,81-76 14-16,62-67 0 16,83-65-5-16,58-61-28 0,26-33-48 15,-3-19-95-15,-21 20-166 16,-32 56-31-16</inkml:trace>
  <inkml:trace contextRef="#ctx0" brushRef="#br0" timeOffset="11723.8741">14924 10098 135 0,'0'0'44'15,"0"1"-6"-15,0 0 5 16,0-1-21-16,1 0-4 16,-1 0-3-16,3 1 2 15,-3-1-3-15,0 0-9 16,2 0-2-16,1 0-2 15,-2 0-2-15,3-2 1 16,-3-6 0-16,2 1-2 16,-3 0-9-16,0 1-15 15,0 3 10-15,0 0 11 16,0 1 3-16,0 0-2 16,0 0-41-16,0-1-31 15</inkml:trace>
  <inkml:trace contextRef="#ctx0" brushRef="#br0" timeOffset="14292.4483">14973 6118 409 0,'0'0'81'15,"0"0"-15"-15,0 0 119 16,0 0-91-16,0 0-45 16,0 0-15-16,0 0-12 15,0 0-5-15,0 2-6 16,0 1-3-16,0 2-7 15,0 4 0-15,0 4 4 16,0 0-3-16,0 4 3 16,0 4-1-16,0 5 7 0,-1-1-4 15,1 1 1-15,-5 1-8 16,5-2 3-16,-3-1-4 16,1-4 2-16,2 1 1 15,-4-2-3-15,1 0 2 16,1 3 0-16,-1 0-2 15,1-1 1-15,-2 2-1 16,2-1 4-16,-2 3-3 16,4-2-1-16,-5 0 3 15,5-1-2-15,-5 1-1 16,5-3 3-16,-3-2-1 16,2 0-2-16,1-1 3 15,-4-1-1-15,3 0-3 16,-2-2 5-16,3 2-3 15,-5 1 1-15,5-2-1 16,0 0-2-16,-1 1 4 16,-1-3-2-16,2 1 0 15,0-1 3-15,0 1-3 16,0-2 1-16,0 4-2 16,0-3 4-16,0 3-2 15,0 0-1-15,0-1-3 16,0 1 6-16,0 0 0 15,0-3-2-15,0 4 2 16,0 0-3-16,0 2 1 16,0 1 0-16,0-1-1 15,0 2-1-15,0 0 1 16,0 0-1-16,0 2 0 16,0 0 1-16,3 1 0 0,2-2-1 15,-2-1 3 1,-2 2-4-16,3-4 1 15,0 1 4-15,-2 1-3 0,1-1-1 16,-3 0 2-16,5 1-1 16,-4-1-1-16,2-1 2 15,0 2-3-15,0 0 2 16,-1-1 1-16,-2 0 0 16,3 0-3-16,-1 1 2 15,-2-2 3-15,3 1-3 16,-3 0-1-16,1-1 1 15,-1 1 1-15,0 2-4 16,0-2 6-16,0 1-5 16,0 2 4-16,0-2-5 15,0-3 4-15,0 4 1 16,0-2-4-16,0-1 6 16,0 2-7-16,0 2 4 15,3-1 1-15,-3 3-3 16,2 3 1-16,-2 0 2 15,3 0-4-15,-3 2 2 16,0-2 4-16,0 0-7 16,0-3 5-16,0-1-3 15,0-1 2-15,0 2 1 16,0 1-3-16,0 1 2 16,0 2-1-16,0 4-1 15,-3 2 1-15,1 1-3 16,2-3 2-16,0 3 1 15,0-3 0-15,0-4 1 16,0 2-2-16,0-2-1 16,0 0 2-16,0-2 0 0,0-3 1 15,-3 0-3-15,2 0 3 16,1-1 0 0,-3 0-4-16,3 3 6 0,0 1-4 15,0 3 1-15,0 2 2 16,0 1-2-16,-2-1 7 15,-1 1 3-15,-2 0-4 16,2-3-4-16,-1-1 1 16,-1 1-1-16,2 1 0 15,-2 1 1-15,4-2 1 16,1 2 5-16,0-1 4 16,0-2 7-16,0-2-5 15,0 0-2-15,0-2 7 16,4 0-9-16,-4 1-5 15,5-3-2-15,-5 0 0 16,5 1-5-16,-5-1 1 16,0 0 2-16,4 2 0 15,-4 3 0-15,2-1-2 16,-1 1-4-16,2 2 5 16,-1-2-1-16,1 0 1 15,-1-2-3-15,-2-5 4 16,3-3 0-16,-3-4-2 15,1-5-2-15,2-1 5 16,-3-2-3-16,0 1 1 16,0-1-1-16,2 4 0 15,1 0 0-15,-3 0 1 16,0 0 0-16,0-2-3 16,0 0 3-16,2-5-1 15,-2 0-1-15,3-2 4 0,-3 1-6 16,0 2 3-16,0 0 3 15,0-2-5-15,0 2 2 16,1 2 3-16,-1 0-5 16,0 5 3-16,0 2-3 15,0 1-5-15,0 2-1 16,0 3-1-16,0-5 6 16,0-1-4-16,0-3 2 15,0-1-2-15,0-5-1 16,0-1-8-16,0 4-10 15,0 0-22-15,-1 5-37 16,-9-1-96-16,1 4-44 16,1-1-352-16</inkml:trace>
  <inkml:trace contextRef="#ctx0" brushRef="#br0" timeOffset="17179.1565">13596 5916 593 0,'0'0'138'0,"0"0"-14"16,0 0-28-16,0 0-30 16,0 0-18-16,0 0 0 15,0 0-10-15,0 0-4 16,0 0 6-16,0 0 10 15,0 0 9-15,0 0 2 16,5 0 0-16,3 0-26 16,6 0-4-16,0 0-3 15,0 0-6-15,0 0-6 16,1 0-5-16,1 1-6 16,2-1 2-16,1 2-1 15,3-1 2-15,2 2 1 16,6-1-4-16,-1 2-2 15,2-3 1-15,-1 1-2 16,-1-2-2-16,1 0-3 16,-4 0 2-16,-1 0 1 0,6 0-1 15,-6 0 1-15,-1-2-1 16,1 2 2-16,-1-1-2 16,0-1 1-16,-3 0 0 15,2 0 3-15,-3 1-7 16,-3-2 7-16,5 0-4 15,-5 1 1-15,0-1 2 16,-2 0-2-16,1 2 0 16,-1-2 0-16,-1 2 1 15,2 1 0-15,-2-2-4 16,3 2 5-16,-2 0-2 16,4 0 2-16,-4 0 1 15,6 0-3-15,2 0-3 16,-3 0 8-16,0 0-6 15,-1 0 3-15,-4 0-3 16,-5 0 2-16,-4 0-1 16,-3 0-2-16,1 0 2 15,-4 0-1-15,0 0-1 16,0 0 0-16,0 0 1 16,0 0 1-16,0 0 1 15,0 0-2-15,0 0 3 16,2 0 0-16,1 0-4 15,-3 0 4-15,5 0-1 16,-5 0-1-16,0 0-1 16,0 0-2-16,0 0 1 15,0 0-2-15,0 0-10 16,0 0-3-16,0 0-2 16,0 0 13-16,0 0 3 15,0 0 1-15,0-1 2 0,0-2-1 16,0-1 0-16,0 1 5 15,0-3-3-15,0-3-2 16,3 1 2-16,5-5 2 16,6-3-2-16,1-1 3 15,5-4-2-15,3-3-2 16,4 0 2-16,-1 2-1 16,4 2-2-16,-4-1 6 15,2 5 3-15,-2 2-5 16,-1 2 2-16,1 0 1 15,1 3-4-15,-2 1 0 16,2 0 3-16,1 2-2 16,2 0-2-16,1 2 1 15,1 1-1-15,-2 2-3 16,-1 1-2-16,-4 0 3 16,-2 0 1-16,-1 4-1 15,-2 7 3-15,-3 2 1 16,0 0-3-16,0-1 1 15,-4 2 0-15,1-2-2 16,-2 0 2-16,-4 0-1 16,4-3 2-16,-5 2-4 15,0 0 1-15,-4 1-2 16,2 1 4-16,-5 4-4 16,3 3 2-16,-1-1-1 15,1 2 1-15,-3 1 3 16,1-2 1-16,-1-2-4 0,0-4 5 15,0 2-5 1,0-2-2-16,0 3 4 16,0-1-6-16,-6 4 3 0,3-1 1 15,-5 1-1-15,4 0 1 16,-4-4 3-16,2 1-2 16,1-4-3-16,-1 1 3 15,1-3 2-15,-3 0-3 16,2 2 1-16,-6 0-2 15,4 0 2-15,-6 1-1 16,-1 3 1-16,-2-1-1 16,1 2 3-16,1-2-5 15,-4-1 5-15,3 1 1 16,-1-2-4-16,0-1 1 16,3-1 1-16,-1-1 0 15,-2 1-3-15,0-1 2 16,-2-1-1-16,-1 1 3 15,1 0-2-15,1-1-2 16,1 0-1-16,3-1 1 16,1-2 2-16,6-1 0 15,-6-1-2-15,4-2 1 16,1-2 1-16,-6 0-1 16,2 0 0-16,-1-1 0 15,-1 0 3-15,1 0-4 16,-1 0 3-16,0 0-3 15,1 0 3-15,-1-3-3 16,3-1 3-16,-3-3-4 0,2 1 6 16,0-4-5-1,-5-1 0-15,4 0 3 16,-5-2-1-16,2 0 0 16,2 0 0-16,2 2 0 0,4 2 1 15,-1-2 0-15,1 4-3 16,3-4 4-16,-1-1-4 15,0-3 5-15,1-2-5 16,1 0 6-16,-1-4-5 16,2-3 4-16,-2 1-4 15,4-2 4-15,-2 0-2 16,-2 1 1-16,3 2-2 16,1 2 3-16,1 4-5 15,-5 2 4-15,5 3-1 16,0 3 1-16,0 1-2 15,0-1 1-15,0 1 0 16,0-1 0-16,0 3 2 16,0-3-4-16,0 0 3 15,0 0 1-15,5 0 1 16,-2 0 0-16,0 0 3 16,3-1 3-16,2 0 1 15,-3-2-9-15,4-1 3 16,-1 0-7-16,-1 0 2 15,3-1 0-15,-4 0 1 16,3-1 2-16,0 2-2 16,1-4 1-16,1 2-4 15,-2 1 2-15,0 3 1 16,-4 3 1-16,0 3-1 16,-5 3 0-16,0 1 2 15,4 0 0-15,-4 0-2 16,3 0-3-16,-3 0 4 0,5 0-2 15,-2 0-2-15,-3 5-18 16,0 7-46-16,0 4-89 16,0 3-126-16,5 2-229 15</inkml:trace>
  <inkml:trace contextRef="#ctx0" brushRef="#br0" timeOffset="22651.0015">13392 5630 536 0,'17'-3'79'0,"5"3"15"16,-5-1-30-16,6 1 1 16,5 0-16-16,-2 0-10 15,7 4-4-15,5 7-9 0,-2 4-19 16,1 6 3-16,1 1 11 16,-6 6 1-16,-2 1-16 15,-3 3 0-15,-5 2-3 16,-2-1-1-16,2 1-1 15,-10-3 2-15,-4 1-1 16,-3 0 3-16,-5 1-6 16,0 2 0-16,-14 1-2 15,-6 2 0-15,-5-1-1 16,-8-2 5-16,-2-5-5 16,-4-5 0-16,-3-3 2 15,0-8-8-15,-1-5 4 16,1-5 1-16,-1-4 4 15,2 0-5-15,1-13 3 16,3-8 2-16,1-9-7 16,2-10 3-16,5-13 6 15,-1-10 1-15,11-9 4 16,6-7 11-16,6 1 6 16,4 6-14-16,3 11-6 15,0 14-2-15,8 14-1 16,1 11 0-16,4 11-23 15,8 6-47-15,1 1-97 16,12 3-143-16</inkml:trace>
  <inkml:trace contextRef="#ctx0" brushRef="#br0" timeOffset="23962.6436">14860 9922 535 0,'0'0'65'16,"0"0"-9"-16,0 0-11 15,5 0-13-15,-1 0 4 16,1 0 10-16,-2 0-1 15,6 0-13-15,1 0 4 16,-1 0-5-16,2 0 1 16,1 0 3-16,-2 4-15 15,2 1-13-15,0-1 8 16,4 4-2-16,-1-1-6 16,2 2 3-16,4 0 4 15,-4 2 4-15,4 3-4 16,-4 2-4-16,2 3-3 15,-4 5-4-15,3 0-4 16,-6 4 0-16,0 1 0 16,-1 0 0-16,-5-3 5 15,2-3-5-15,-3 1 1 16,-4-4 3-16,-1 0-8 16,0 2 3-16,0 1-1 0,-9 2 2 15,1-3 5 1,-6 3-4-16,2-5 0 0,4-3 1 15,-6-1-1 1,0-2 1-16,3-2-2 0,-6-2-2 16,0 0 4-16,-6 0-3 15,-5-1 2-15,3 3 2 16,-1 0-7-16,-3-3-3 16,2 0-4-16,2-2-7 15,8-3 6-15,0 0 4 16,10-4 0-16,-3 0-5 15,1 0 3-15,1-11 7 16,0-5 2-16,-1-3 3 16,-5-4 2-16,3-1-3 15,-3-1-1-15,-3 1 0 16,10-1 1-16,-6 2 0 16,7-2-1-16,3 2-1 15,3-5 1-15,0-4 0 16,9-8 3-16,8-4-4 15,3-4 3-15,-3 2-2 16,5 6 1-16,-9 4 2 16,-4 11-10-16,-5 7-60 15,0 10 8-15,-4 3-37 16,0 5-31-16,0 0-98 16,0 2-181-16</inkml:trace>
  <inkml:trace contextRef="#ctx0" brushRef="#br0" timeOffset="25949.5928">17620 8405 529 0,'1'0'199'16,"2"0"-89"-16,-1 0-39 15,-1 0-30-15,-1 0-27 16,0 0-9-16,3 0-5 16,-3 0 10-16,5 0 15 15,-3 0 14-15,2 0 9 16,4 0-2-16,-2 0 8 16,4 0-7-16,4 0-3 15,1 0-11-15,4 2-1 16,1 4-5-16,5 3-9 15,-2 1-4-15,2 3 2 16,-4 2-5-16,6 3-7 16,-2 4-3-16,-1 4-9 15,0 3 11-15,-3 3-2 16,3 4-4-16,-6 1 1 16,-2 2 5-16,-2 0-6 15,-7 0 8-15,1 1-13 16,-8-3 5-16,0 2 0 0,0-3-1 15,-11-1 7-15,-3-1-7 16,-6-1 8-16,-6-3-6 16,-1-1 1-16,-2-2 0 15,-5-3-11-15,0-1 7 16,-5-4-5-16,5-2-1 16,-5-2 0-16,0-5 2 15,4-1-5-15,-2-4 0 16,1-4 8-16,-8-1 6 15,-2-2-3-15,-1-15 6 16,-4-8-1-16,0-8-9 16,-3-7 6-16,6-6-3 15,0-3 8-15,7-1 16 16,9-2-1-16,9-1-16 16,10 0-2-16,13 2 5 15,0 0 1-15,16 0 0 16,13 1 0-16,10 3 1 15,9 1 0-15,-6 4-4 16,4 6 0-16,-2 7 0 16,-9 8-2-16,-2 8 2 15,-8 10-27-15,0 3 4 16,-7 0-17-16,-2 0-33 16,-2 2 19-16,-4 1 17 15,0-1 1-15,-1 0 3 16,0-1 10-16,-1-1 18 0,5 0-1 15,-4 0 3 1,2 0 1-16,3 1-5 0,0 2-3 16,1-1 6-16,4 1 4 15,1-2-3-15,-2 1-2 16,3 1-2-16,-6-2 4 16,1 2 0-16,-2-2-1 15,-4 2-2-15,3 0-7 16,-4-1-2-16,-1 0 7 15,1 1 2-15,4 0-3 16,-7 1 1-16,5 4-1 16,1 3-39-16,-3 7-52 15,4 3-72-15,-1 5-52 16,4 4-174-16</inkml:trace>
  <inkml:trace contextRef="#ctx0" brushRef="#br0" timeOffset="27392.7329">17708 9277 88 0,'0'0'2'0,"0"0"153"15,0 0-41-15,0-11 0 16,0 9 5-16,0-2-18 15,0 3-23-15,0 0-3 16,0 1-26-16,0 0-16 16,0 0-17-16,0 0-16 15,0 0 8-15,0 0-8 16,0 2 12-16,0 4 14 16,0 1-8-16,0 1 11 15,0 1 5-15,0 4-11 16,-3-2-9-16,1 2-5 15,-5 3-5-15,0 0-3 0,6 2 2 16,-7 0 0 0,3 1 0-16,1 1-1 0,2-2-1 15,-2 2 4-15,0 1 12 16,1 0-6-16,0 1-5 16,2-1-3-16,1-2 0 15,-3 2 2-15,1-2-5 16,2-5 4-16,0 0-2 15,-5-2-3-15,5 0 3 16,-3-1-3-16,2 2 3 16,1-3-3-16,0 3 3 15,-3-2-3-15,3 2 4 16,0 0-1-16,0-1-3 16,0 0 0-16,0 0 2 15,0 1 1-15,0-4-2 16,0 2 0-16,0 1 0 15,0-2-1-15,0 3 4 16,0 0-2-16,0 0-2 16,0 1-1-16,0-1 3 15,0-4 0-15,0 0-1 16,0-3 4-16,0 0-4 16,3 0 1-16,-3 3-1 15,0-1-2-15,0 5 2 16,1-2-1-16,2 1 1 15,-3-2 0-15,0 1-2 16,0-3 5-16,0-1-3 16,0-4-1-16,0-1 1 15,2-1 1-15,1-1-2 16,-3 0-3-16,0 0 4 0,0 0 6 16,0 0-4-16,0 1 1 15,0-1-3-15,0 1 0 16,0 0 2-16,0 0-3 15,0 0 3-15,0 1-1 16,0 1-4-16,0-3 4 16,0 1 0-16,0-1-2 15,0 0 1-15,0 0-2 16,0 0-6-16,0 0 6 16,0 0 3-16,0 0 4 15,0 0-7-15,0 0-3 16,0 0 2-16,0 0 6 15,0 0 0-15,0 0 5 16,0 0-5-16,0 0 2 16,0 0 4-16,0 0-5 15,0 0 0-15,0 0-8 16,2 0-3-16,-2 0 1 16,3 0 2-16,-3-3 6 15,0-1 6-15,0 3-8 16,0 0-13-16,0-1-87 15,4 0-60-15,3-2-139 16</inkml:trace>
  <inkml:trace contextRef="#ctx0" brushRef="#br0" timeOffset="29895.9219">17108 8798 163 0,'0'0'40'15,"0"0"2"-15,-5-14 40 16,5 4 99-16,0 4-6 16,0-3 7-16,0 4-21 15,2 1-14-15,1 2-26 16,-3 2-9-16,0 0-32 16,0 0-27-16,0 0-29 15,0 0-13-15,0 0-12 16,0 0-6-16,0 0-4 15,-5 0-5-15,-4 0 7 16,-2 0 9-16,-7 0-5 16,2 6 7-16,-3 0-1 15,-1 2 5-15,-1 0-6 0,-1 2-7 16,-3-3-5 0,0-1-4-16,-1-1 4 15,-5-3 9-15,-6-2 2 16,0 0 2-16,-2 0-3 0,0 0 7 15,0 0-4-15,2 0 0 16,3 0 2-16,3 0-9 16,-3 0 10-16,0 0-3 15,1 0-2-15,2 0 9 16,2 0-11-16,-1 0 4 16,2 0 1-16,0 0 0 15,-1 0-1-15,3-1-2 16,-4 0 4-16,2 0-4 15,-1-1-2-15,-5-1-1 16,-5 0 3-16,-1-1 2 16,-7 1-4-16,1-1 4 15,-10-3 1-15,2 2-1 16,2 1 0-16,1 0-1 16,5 1-2-16,2 2 5 15,1 1-2-15,6 0-2 16,1 0 2-16,-1 0-3 15,3 1 7-15,-4 4-5 16,-3 0 5-16,0-2-3 16,-1 0-2-16,4-2 4 15,-3 1-1-15,6-1 1 16,-4-1-4-16,5 0 3 16,0 1-1-16,0 2-2 15,0-3 1-15,6 2 3 16,1-1-3-16,-4-1 0 15,5 0-3-15,-4 0 4 16,-2 0-4-16,-4 0-1 0,-1 0 4 16,-3-1-2-1,-1-1 1-15,0 2-2 0,2-1 3 16,5 1-1-16,3 0-6 16,3-3 5-16,6 3 3 15,-4-4-2-15,9 1 2 16,-7 0-3-16,4-2 1 15,0 0-1-15,-2 1 1 16,5 1 1-16,0-1-1 16,5 2 2-16,-5-2-2 15,4 3-3-15,-1 0-2 16,1 0 4-16,-3 1 1 16,-3-1-2-16,1 1 2 15,-4 0-2-15,-4 0 4 16,1 0-2-16,-4 1 6 15,-3 2-4-15,-5 3 2 16,3-1-1-16,0-2-2 16,5 0 1-16,4-3 3 15,5 1-4-15,4 1-2 16,7-2-27-16,1 0 16 16,3 0 11-16,2 0 2 15,-4 0-8-15,0 1 5 16,0-1 6-16,-3 1-5 15,3-1 1-15,-1 0-3 16,3 0 1-16,1 0-7 16,4 0-17-16,0-6 28 15,0 0 5-15,3-4 0 16,6 0 0-16,0-2-2 16,4 0-6-16,-4 1 2 15,0-3-1-15,-3 1-4 0,4 0-4 16,-7-3-4-16,2-2-10 15,-5-1 6-15,0-2 2 16,0 0 7-16,-4 0 4 16,-6 0 1-16,-6 0-5 15,-6 4 4-15,1 1-6 16,-7 7 6-16,-3-1 11 16,-6 6-3-16,-2 1-7 15,-2 0 0-15,1 3 2 16,-3 0 6-16,1 0-6 15,3 0 3-15,-1 0-6 16,1 0 7-16,5 0-4 16,3 1 0-16,0 4 2 15,6-1-1-15,3 2-1 16,2 1 5-16,2-1-3 16,-3 4-4-16,4 4 4 15,0-1 4-15,0 4-4 16,0 3-2-16,-4 2 2 15,4 3-3-15,-1-1 3 16,1-1 0-16,0 1-2 16,5-3-1-16,-5-1 3 15,6 1 5-15,0-2-5 16,3 1-1-16,-1 3 0 16,3-2 1-16,0 1-1 15,6 2 1-15,0-1 0 16,0 0 2-16,0 2-4 15,9-2 3-15,7 0 2 0,4 0-2 16,3-2 6 0,2 1-4-16,1-4 1 15,-1-2-4-15,1-2-2 0,-4-2 0 16,3 0 0-16,1-5-1 16,4-3-3-16,4-3-1 15,3-1-1-15,11 0 5 16,3-11 0-16,5-2 1 15,-2-4 0-15,4 0 1 16,-9-1 1-16,-5-1-4 16,-7 0 3-16,-12-2-5 15,-4 2 3-15,-4-2-12 16,-7-3-9-16,2 2 1 16,0-3-8-16,-2-3-18 15,1 2-20-15,4-1-6 16,1 5-1-16,5 5-22 15,4 8-39-15,5 9-120 16</inkml:trace>
  <inkml:trace contextRef="#ctx0" brushRef="#br0" timeOffset="32303.0444">17430 5815 679 0,'0'0'17'16,"0"0"-12"-16,0-3 68 15,0-2 34-15,0-7-29 16,10-5-5-16,15-9 11 16,9-4 11-16,14-3-18 15,17 3-32-15,17 8-10 16,16 16-6-16,10 6-8 16,7 25-11-16,-2 18-5 15,-4 13 0-15,-13 15 3 16,-22 10 4-16,-21 8-6 15,-28 5-2-15,-25 6-7 16,-36 8 6-16,-49 0-7 16,-25-6-5-16,-27-19 8 15,-19-23 0-15,-4-34 2 16,10-31 0-16,24-53 7 16,27-38 11-16,31-26-10 15,32-22 8-15,36-1 23 16,6 5-15-16,38 16-5 0,11 26-22 15,21 27-1-15,11 31-12 16,12 24-47 0,13 16-118-16,4 10-145 0,-1 21-438 15</inkml:trace>
  <inkml:trace contextRef="#ctx0" brushRef="#br0" timeOffset="34705.417">18390 6304 511 0,'0'0'162'16,"0"0"-51"-16,0 0-14 15,0 0-18-15,0 0-23 16,0 1-13-16,0 5 0 15,2 1-4-15,-2 0 9 16,3 4-5-16,-3 1-4 16,0 3-4-16,1 2-15 15,-1 3 7-15,0 2-6 16,0 4-7-16,0 3-6 16,0 3-1-16,0 3-1 15,0 2 3-15,0 3 4 16,-1 0-3-16,-2-2 2 15,1 2-4-15,-3-1 2 16,2 2-3-16,2-3-2 16,-4 2-2-16,2-2 7 15,3-1 0-15,0 0-3 0,0-3 6 16,0 3-3-16,0 1-9 16,0 1 8-16,0 2-13 15,0 3 3-15,0-1 0 16,0-1 1-16,0 1-2 15,0-5 0-15,0-3 5 16,0-3-6-16,0-6 4 16,0-2 1-16,0 0-1 15,0 0 2-15,0 0 1 16,0 5 1-16,0 3-6 16,0 4 4-16,0 2-5 15,0-1 4-15,0-1 0 16,-1-3-3-16,1-2 1 15,0-4 1-15,0-1-1 16,0-2 3-16,0 3-1 16,0 3-3-16,0 4 3 15,0 3-1-15,0 3 1 16,0-1-4-16,0 2 6 16,0-4-4-16,0-3 4 15,0-4-4-15,0-1 3 16,0-2-8-16,0 1 4 15,0-1 0-15,0 3-1 16,0 2 3-16,0 1-2 16,0 4-4-16,-5-1 6 15,5 4 0-15,-3-1-4 16,1 4 4-16,2-4-2 16,0 0 2-16,0-4 1 0,0-4-2 15,0-2 1-15,0-2 0 16,0-1 1-16,0 1-1 15,2 2-5-15,-2 1 7 16,0 3-2-16,0 0-1 16,0-1 0-16,0-2 1 15,0 0-2-15,-2-4 3 16,2-4-1-16,0-2 1 16,0 1-3-16,0 4 2 15,0 1 3-15,0 2-6 16,0 1 4-16,0 1 1 15,0-4-5-15,-1 0 2 16,1-4 0-16,-3-1-3 16,3-4 0-16,-2 1 4 15,2-2-1-15,0 1-2 16,0 1 0-16,0 3 1 16,0 1 3-16,0 4-5 15,0 3 1-15,0-1 4 16,0 3-9-16,0-2 4 15,0-2-3-15,0-3 7 16,2-1-2-16,1-6 1 16,0 0 0-16,0-2-2 15,-2 1 1-15,3 0 0 16,-4 0 0-16,0-2-8 16,0 2 0-16,1-2 6 15,2 0 2-15,-3-4 1 16,5-2 2-16,-5-1-1 15,1-1-3-15,2-3 0 16,-3 0 4-16,0 2-2 16,0-1 0-16,2 0 0 15,1 0-3-15,-3 1 2 16,0-1 3-16,0-2-3 0,2 0 4 16,-2-1-4-16,0-1-1 15,0 0 1-15,0 0 1 16,0 2 3-16,0-1-6 15,0 2 4-15,0 1-4 16,0-3 0-16,0 1 3 16,0 1 0-16,0-2 3 15,0-1-4-15,0 1 1 16,0-1-2-16,0 1 2 16,0 0-2-16,0 2 1 15,0 1 2-15,0-2-5 16,0 1 3-16,0-2 2 15,0-1-1-15,0 0 1 16,0 0-2-16,0 0-7 16,0 0-2-16,0 0-35 15,0 0-36-15,0 0-55 16,0 0-62-16,9-6-246 16</inkml:trace>
  <inkml:trace contextRef="#ctx0" brushRef="#br0" timeOffset="37361.4406">17351 5707 87 0,'7'0'0'15,"-3"-2"4"-15,1-8 3 16,0-2-1-16,-1 2-7 16,-4 0-3-16,0 0 50 15,5 7-25-15,-5-1 12 16,0 2 30-16,0 1-8 15,0 0-35-15,0 0-17 16,0-1-2-16,0 0-5 0,0-1-16 16,0-1-1-1,0-1 13-15,0 2-2 16,0-1 11-16,0 1-2 0,0-1 13 16,0 1 61-16,0 1 49 15,0 0 28-15,0-1-10 16,0 0-19-16,0 3-18 15,0-1-18-15,0 1-3 16,0 0-11-16,0 0-22 16,0 0-17-16,0 0 0 15,0 0-15-15,0-2-7 16,0 1-7-16,0-2-2 16,0 0-7-16,0-4 1 15,-5-5 7-15,-9-3-4 16,-1-5 15-16,-8-4 17 15,-2-6-14-15,-8-3 12 16,-6-1-10-16,-1-2-4 16,-5 0-1-16,-6 2-6 15,0 3-2-15,0 1 0 16,-1 2 0-16,-2 3-3 16,1-1 6-16,1 0 0 15,-2-1 4-15,4-2-5 16,-4-1-1-16,-4 0-2 15,-1 0 1-15,-4 1 1 16,4 0-5-16,-5 2 6 16,-2 3-3-16,2-2-3 15,1 3-5-15,-1 0 4 16,0 1-2-16,1 2-2 16,-1 0 6-16,5 4-6 15,-1 3 2-15,4 2 3 16,2 0-1-16,-2 4 1 0,5 3-1 15,0 1-1 1,-5 3 5-16,2 0-1 0,-2 0-2 16,0 7 2-16,2 1-2 15,1 4 2-15,-1 1 1 16,3 0-10-16,-1 2 13 16,1-1-10-16,5 0 8 15,-5 1-9-15,-1-2 5 16,1 3-3-16,-3-1 2 15,3 2-2-15,-5 1 5 16,5 5-5-16,3 0 4 16,3 1-2-16,1 2-1 15,6 2-1-15,-1 0-5 16,5 1 11-16,1-2 1 16,4-3-6-16,2-1 2 15,3-2-2-15,-4 1-3 16,3 0 8-16,0-3-8 15,0 3 8-15,2 0-6 16,-2 0 1-16,2 1-4 16,0-1 6-16,-2 4 1 15,3-2-1-15,1 2 5 16,4-4-5-16,3 0 7 16,3-3-8-16,1-3-1 15,3-2-2-15,-3 0 10 16,7 2 2-16,-6 0-4 15,0 3-2-15,1 4 3 16,0-2-2-16,0-2 1 16,2-2-1-16,3-5 0 15,-2-1-6-15,4-2 2 0,-2-2 3 16,1-1 1-16,1 4-3 16,-7 0 0-16,6 0 6 15,-5 4-5-15,2-1 3 16,0-4-4-16,1 3 3 15,2-5-1-15,1-2-1 16,1-3 1-16,0-2 1 16,0 0-5-16,0 0 3 15,0 0 1-15,0 1-2 16,0 1-3-16,0-2 2 16,0 0 3-16,0 1-1 15,0-1-1-15,0 0 2 16,0 0-2-16,0 0 5 15,0 0-4-15,0 0-1 16,0 0 0-16,0 0 3 16,0 0-2-16,0 0 4 15,0 0 3-15,3 0 3 16,9 0-3-16,10-4-2 16,4-3-3-16,8-4-2 15,0-5-4-15,4-2 6 16,-4-2-8-16,-2 0 0 15,-4 1 1-15,-6 3 4 16,-4 2-1-16,-4 4-1 16,-4 6 1-16,-9 2-2 15,-1 2 7-15,0 0 0 16,0 0 2-16,0 0-1 16,0 0-4-16,-1 1 1 15,-4 3-1-15,-4 4 0 16,-2 0-6-16,-6 3 8 15,-5 3-3-15,-7 3 5 0,-2 4-3 16,-3 0 2-16,-1-1 6 16,1 0 5-16,5-2-11 15,4-3 1-15,8-5-7 16,3-1-1-16,2-5 3 16,4-1-1-16,3-3 2 15,1 0-4-15,-4 0 1 16,3 0 2-16,1-3-4 15,-4-4 5-15,3-1-3 16,-3-4 2-16,4-2-2 16,-1-7 3-16,0-6-4 15,5-10 8-15,0-9-2 16,0-10 0-16,0 0-1 16,0 1-2-16,0 5 1 15,4 11 1-15,-4 10-6 16,0 11 8-16,0 7-3 15,0 6-3-15,0 2 3 16,0 3 2-16,0 0 1 16,0 0-1-16,0 0 3 15,0 0-7-15,0 0 5 16,0 0-9-16,1 0-34 16,12 0-31-16,0 13-62 15,5 13-146-15,2 10-362 16</inkml:trace>
  <inkml:trace contextRef="#ctx0" brushRef="#br0" timeOffset="62926.5161">14716 5403 215 0,'0'0'101'16,"0"0"-51"-16,0 0-7 16,0 0-15-16,0 0-17 15,76-16 72-15,-70 14 32 16,-1-2-31-16,-2 4-15 16,-3 0-36-16,0-1-6 15,0-1 8-15,1 1-2 16,-1 1 4-16,3-1 11 15,-3-1 1-15,0 1 9 16,0 1 10-16,0-1 7 16,2 0-16-16,0 1 0 15,-2-1-6-15,4-1-10 16,9-3 1-16,1-3 6 16,7 0-20-16,9-2-6 0,7 0 0 15,3 5-2 1,8 4-3-16,7 1-6 15,7 10-3-15,6 15-7 0,8 13-3 16,9 14-1-16,8 14-3 16,6 16 0-16,4 14 3 15,-6 13 4-15,-7 12 5 16,-19 13 41-16,-10 9-34 16,-25 5-21-16,-22 3 4 15,-18-7 4-15,-34-11-3 16,-26-10-3-16,-26-15-3 15,-25-21 10-15,-21-24 4 16,-16-25 13-16,-14-32-17 16,-4-25 3-16,-6-56 13 15,11-41-20-15,11-38-4 16,18-38 4-16,16-27 9 16,27-21 3-16,33-8 14 15,27 8 3-15,33 13-40 16,42 26 5-16,51 32 13 15,44 37 6-15,21 38-14 16,20 38-94-16,-3 34-102 16,-9 22-152-16,-30 22-334 15</inkml:trace>
  <inkml:trace contextRef="#ctx0" brushRef="#br0" timeOffset="64439.3663">17586 8385 530 0,'0'-18'316'0,"4"-6"-132"15,16-5-47-15,11-8-6 16,11-2-49-16,8 0-31 16,10 6 13-16,21 11-17 15,9 17-11-15,11 6-20 16,2 36-1-16,-2 25-11 15,-12 33-6-15,-18 31 8 16,-29 33 1-16,-28 29-15 16,-20 23 6-16,-52 2 2 15,-33-9 6-15,-24-22 3 16,-25-41-28-16,-13-49 8 16,-10-61 8-16,10-53 24 15,8-76-4-15,21-67 41 16,31-59 5-16,30-36-21 15,38-8-41-15,25 18 10 16,54 38 2-16,32 61 4 16,28 69-89-16,18 66-54 15,9 43-145-15,-4 48-238 16</inkml:trace>
  <inkml:trace contextRef="#ctx0" brushRef="#br0" timeOffset="65736.0169">17688 5787 462 0,'0'0'116'15,"0"0"-31"-15,-5 0 76 16,5-3-8-16,0 1-31 16,0-4-21-16,5-10 0 15,10-17 1-15,7-28-6 16,11-25-70-16,2-28-1 15,9-18 23-15,-2-12-26 16,-8 7-12-16,-5 17-4 16,-4 26 3-16,-6 27-3 15,-4 25-7-15,-1 26 0 16,-3 16-13-16,-2 19-74 16,0 15-46-16,-9 7-62 15,0 8-98-15,-4 11-221 16</inkml:trace>
  <inkml:trace contextRef="#ctx0" brushRef="#br0" timeOffset="66313.493">17441 5632 114 0,'0'0'-13'16,"0"0"193"-16,0 0-62 15,0 0-18-15,0 0 24 16,-20-12-7-16,20 6 11 16,0 0 0-16,3 0-14 15,5-2-22-15,4 4 1 16,-2-1-16-16,1 2-18 16,-1 1-16-16,0 0-11 15,-4 2 1-15,3 0-15 16,-1 0-5-16,1 9-4 15,-3 8-2-15,5 4-1 16,2 7-5-16,-4 2 0 16,-3 3 3-16,0-1-1 15,2-4 0-15,-3-4 3 16,4-5 0-16,-3-7 1 16,8-7 15-16,6-5 13 15,11-15-11-15,11-17-17 16,6-9-11-16,7-7 0 15,-3 1 1-15,3 5 1 16,-10 13-27-16,-2 15-13 16,-7 14-60-16,-12 1-58 15,-6 18-84-15,-14 4-114 0</inkml:trace>
  <inkml:trace contextRef="#ctx0" brushRef="#br0" timeOffset="67289.978">15158 8375 80 0,'-5'1'-1'0,"5"2"7"15,-3-3-4-15,3 0 0 16,0 0 21-16,-2-4 118 16,2-2 43-16,0 1 27 15,0 1-23-15,0 1-30 16,0 2-27-16,0-2-6 15,0 3-35-15,0-2-24 16,2-2-31-16,6-6-13 16,6-6-2-16,1-4-8 15,8-8-4-15,7-3-7 16,1-8 1-16,3 0-9 16,-1 0-1-16,-7 2-28 15,-3 6-12-15,0 5 14 16,-12 10 7-16,-5 6-9 15,2 9-2-15,-3 1-33 0,-5 4-43 16,4 11-83-16,-4 5-232 16</inkml:trace>
  <inkml:trace contextRef="#ctx0" brushRef="#br0" timeOffset="67879.1862">15074 8275 117 0,'0'0'287'0,"0"0"-110"15,0 0-56-15,0 0-4 16,0 0-19-16,0-28-11 16,5 25-13-16,-5 1-7 15,1 2-3-15,1 0-6 0,-2 0-18 16,0 0-10-16,0 0-8 16,0 0-16-16,0 6 8 15,-2 7-3-15,-4 7 14 16,-3 7-11-16,-1 7 8 15,3 5-8-15,4 6-3 16,-2-3 1-16,5-4 3 16,0-7-13-16,0-8 10 15,5-9 22-15,5-10-24 16,4-4-3-16,3 0-13 16,8 0 6-16,9-2 3 15,5 2-49-15,12 0-80 16,0 0-196-16,13 8-237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14:39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2195 3920 281 0,'0'0'59'15,"0"0"29"-15,-29-13 14 16,21 10-7-16,2 0-8 16,3-3-10-16,1 0 4 15,2-6 0-15,5-5 10 16,15-8-33-16,14-9-39 16,14-5 3-16,22-5 11 15,21-4-23-15,30 2-4 16,20 0 3-16,18 4 1 15,16 8 3-15,6 10-4 16,8 12-1-16,-4 12-1 16,-8 10-23-16,-12 20 20 15,-14 13 20-15,-19 10-3 16,-19 5-21-16,-26 8 5 16,-24 1-14-16,-19 7 20 15,-24 2-24-15,-20 8 5 16,-25 3 11-16,-32 7-3 15,-36 8 1-15,-30 8-2 16,-27-2-3-16,-22-6-2 16,-22-12 3-16,-16-21-5 15,-5-32-5-15,6-33 12 16,7-26-12-16,8-48 3 16,22-34 15-16,22-29 2 15,29-13 10-15,28-9-1 0,34 3-6 16,40 6-14-1,27 12-30-15,48 16-11 0,35 11-51 16,26 15-84-16,14 22-119 16,7 22-168-16</inkml:trace>
  <inkml:trace contextRef="#ctx0" brushRef="#br0" timeOffset="821.6819">3070 5368 432 0,'0'0'138'0,"0"0"-42"16,0 0 44-16,0 0 13 16,96-146-41-16,-40 109-29 15,20 5-28-15,17 9 6 16,23 12-29-16,27 11-14 15,18 13 12-15,9 28-27 16,4 16 2-16,-11 13-1 16,-16 7 7-16,-31 3-3 15,-38 2-16-15,-33 3 5 16,-41 9 5-16,-33 12-7 16,-45 10 3-16,-43 2 8 15,-33-1-5-15,-21-15-8 16,-15-25-7-16,-4-34 4 15,-6-29 5-15,1-19 6 16,1-37 2-16,14-24-4 16,19-19-8-16,18-17 4 15,27-8 3-15,39-6-3 16,36-1-2-16,34 7-33 0,28 10-49 16,54 7-18-16,42 9-20 15,29 13-113-15,20 16-148 16</inkml:trace>
  <inkml:trace contextRef="#ctx0" brushRef="#br0" timeOffset="1810.8769">2922 7025 443 0,'0'0'9'0,"0"0"13"16,0 0 58-16,-4-95 42 15,47 68 20-15,27 1 14 16,26 3-45-16,27 0-29 15,24 3-21-15,22 7-38 16,3 9-36-16,-6 4 13 16,-16 25-4-16,-27 14 32 15,-35 19 5-15,-45 21-21 0,-43 23-6 16,-34 24-6 0,-54 22-1-16,-39 21-9 0,-33 4-1 15,-26-10 11-15,-23-30-3 16,-7-39 7-16,5-44-19 15,7-43-11-15,19-31 6 16,19-38 11-16,32-24 38 16,30-16-20-16,26-9 6 15,25-8-9-15,32-1 1 16,21 0-1-16,26 8-59 16,42 2-40-16,25 7-122 15,33 8-255-15</inkml:trace>
  <inkml:trace contextRef="#ctx0" brushRef="#br0" timeOffset="8262.131">8536 7748 900 0,'0'2'18'0,"0"6"11"0,0-5 103 15,0 0-52-15,0-2-35 16,0 1-13-16,0-2-2 16,3 0 7-16,-3 0 0 15,2 0 5-15,-2 0 8 16,0 0-3-16,0 0-4 16,3 0-5-16,-3 0-9 15,0 0-4-15,0 0-7 16,0 0-6-16,0 0-3 15,0-7-7-15,0-3 1 16,0-2-1-16,-8-4 2 16,4 1-3-16,-1 1 1 15,-4 1-2-15,2-1 3 16,3-1-4-16,-6 0 4 16,1 0 0-16,0 1-1 15,3-2-1-15,-4 2 2 16,1 4-3-16,0-2 3 15,1 4-4-15,-1 1 4 16,-1-1-2-16,1 1 0 16,-5 1 0-16,3-2-3 15,2 2 4-15,-5-3 0 16,0 2-2-16,3 0 2 16,-3 1-2-16,3-2-2 15,1 2 5-15,-3 0-3 16,4 2-1-16,3 0 1 15,-4 2 0-15,1-1 1 16,0 0 2-16,-2-1-4 0,2 1 3 16,-1 0-1-16,3 0-2 15,-6-2 2-15,4 1 0 16,-2-1-3-16,2 2 4 16,-1-1 0-16,-1 0-3 15,2 2 1-15,0 1 3 16,-2 0-4-16,3 1 3 15,1 0-4-15,-1 0 4 16,-2 0-2-16,6 0-2 16,-4 0 3-16,-1 0 1 15,1 0-2-15,-3 0-2 16,2 0 5-16,-2 0-4 16,-1 0 3-16,4 0-2 15,-1 0 1-15,-4 0 1 16,7 1-6-16,-3 1 3 15,4-1 2-15,0 0-1 16,1 0-1-16,-1-1 0 16,0 2 0-16,2-2 0 15,-4 0 1-15,2 0 1 16,0 0-1-16,1 0 0 16,-1 1 2-16,0 0-3 15,4 1-1-15,-4-2 3 16,0 2 0-16,4-2-1 15,-2 1 1-15,1-1-2 16,-1 0 1-16,-2 0 0 16,5 0-2-16,-4 0 3 15,2 0-1-15,-2 0-1 16,-1 0 2-16,0 0-1 0,1 0-1 16,-1 1 3-1,0 0-3-15,1 0 0 16,-1-1 2-16,2 2-2 0,-2-2 3 15,2 1-3-15,-1-1 2 16,-1 3-2-16,0-2 3 16,1 0-3-16,1 2-1 15,-5-1 2-15,3 0 2 16,0 0-2-16,1 0-1 16,2 0 2-16,-2 1-4 15,1 0 3-15,1-1 3 16,-3 1-4-16,-1 0 2 15,-2 2-1-15,4-1 0 16,-6-1 0-16,4 2-2 16,0 2 2-16,-2-3 0 15,-1 0-2-15,3 1 1 16,-4 0 3-16,4-3-2 16,-2 4 2-16,4-2-2 15,-1 0 0-15,-1-1-2 16,1 1 3-16,1 0-1 15,-1-1 1-15,0-1-3 16,1 1 3-16,2 1 0 16,-4-1-3-16,3 0 1 15,-2 0 2-15,1 0 0 16,-1 2-2-16,0 0 2 16,1-1 2-16,-1 0-4 15,-1 2-1-15,1-3 2 16,0 0 0-16,1 0-2 0,2 1 4 15,-2 2-2-15,1-3 1 16,-2 0-2-16,3 1 2 16,-2 0 0-16,-1-1-4 15,3 0 6-15,-2 0-4 16,1 4-2-16,-2-4 2 16,0 1 1-16,2 1-5 15,-1-1 1-15,1-2 0 16,-2 2-1-16,5-3 5 15,-5 3-5-15,1-1 7 16,4 0-6-16,-5-1 5 16,0 2-3-16,5 0 4 15,-1-2-4-15,-4 1 2 16,4-1 0-16,-3 1 0 16,0 0-1-16,2 1 1 15,-1-2 2-15,3-1-4 16,-5 1 2-16,5-1 0 15,-1 1 2-15,-2 2-4 16,3-1 3-16,-5-1 0 16,5 0-2-16,-1 0 2 15,-4 0-2-15,5 0 2 16,-2 1-4-16,-1-2 3 16,2 3 1-16,-2-2 1 15,1 1-2-15,-1 0 0 16,1 0 0-16,-1-2-2 15,3 2 3-15,0-2 0 16,0-1-1-16,0 0 0 16,0 0-1-16,0 0 1 0,0 0-3 15,0 0 1-15,0 0 1 16,0 0 0-16,0 0-1 16,0 0-1-16,0 0 0 15,0 0 4-15,0-10-3 16,0 0 0-16,0-7 3 15,0-3 1-15,0-2-3 16,0-2 3-16,0 2-1 16,0-1-2-16,0 3 0 15,0 4 3-15,0 2-1 16,0 3-2-16,0 2 0 16,0 4 2-16,0 1-2 15,0 4 3-15,0 0-1 16,0 0-4-16,0 0-2 15,0 0-2-15,0 0-2 16,0 4 2-16,0 1 4 16,0-1 0-16,0 1-3 15,0 0 7-15,-4 0-2 16,4 3 0-16,-5 0-1 16,4 3 3-16,-4 2-2 15,3 0-2-15,-2 3-2 16,-1-2-1-16,2 2 3 15,-2 0 0-15,5-2 4 16,-1-2-5-16,-2-1 5 16,3-4 0-16,0 1 0 15,0-2-1-15,0 1 1 0,0 1-1 16,0-1-1 0,0 0 2-16,0-1 1 15,0-1-4-15,0-2 3 0,0-1-4 16,0-2 5-1,0 1-2-15,0-1-1 0,0 0 2 16,0 2-2-16,0-2 3 16,0 0-4-16,0 0 3 15,0 0-2-15,0 0 2 16,0 0-1-16,0 0 3 16,0 0-4-16,0 0 1 15,0 0-1-15,0 0 0 16,0 0 1-16,0 0-1 15,0 0 3-15,0 0-3 16,0 0 0-16,0 0 3 16,0 0-3-16,0 0 1 15,4 0 1-15,1 0 2 16,7 0-2-16,5-2 0 16,8-2 7-16,9-3 2 15,5 1-6-15,9 5 2 16,2 1-4-16,2 0 1 15,-7 6-2-15,2 5 2 16,-8 4-15-16,-8-6-60 16,-11-6-87-16,-6-3-113 15,-5 0-310-15</inkml:trace>
  <inkml:trace contextRef="#ctx0" brushRef="#br0" timeOffset="10864.2932">6809 7732 363 0,'0'0'226'16,"0"0"-114"-16,0 0-29 16,0 0-26-16,-3-14-21 15,3 11 12-15,-2-3 18 16,-2-2-3-16,-1 2 4 16,0-1-6-16,1 1-15 15,-1 0-7-15,-1-4-5 16,0 0-8-16,-4-1-8 15,-2-3 8-15,1-3-9 16,-3-1 9-16,-1-1-16 16,-4 0-1-16,4 2 1 15,-4-1-4-15,-1 3 0 16,1-1 1-16,-2 0-1 16,-1 0-6-16,-3 0 4 15,5 1-2-15,-5-1-3 16,2 1 3-16,-2 0 0 15,0 2-1-15,-3 2 0 16,4 3 1-16,-6 0-3 0,5 5 7 16,-1 1-7-16,0 2 4 15,1 0-3-15,0 0 2 16,0 0 1-16,0 0-4 16,-3 0 4-16,2 0-5 15,-3 2 4-15,-4 0-3 16,4 2 2-16,-1 1 0 15,1-2 1-15,1 2-2 16,1 0 2-16,3-1-3 16,0-1 1-16,0 2 0 15,0 2 1-15,3-3 0 16,-1 5 0-16,2-1-3 16,0 3 5-16,-1 0-5 15,1-2 4-15,-1 1-3 16,0-3 2-16,1 3 1 15,2-3-2-15,1 3-2 16,0-3 0-16,1 2 1 16,2-3 1-16,3 1-1 15,0-3 0-15,-1 0 1 16,3 1 0-16,-2-2-2 16,2 0 2-16,-2 1 1 15,0 3-1-15,-2-1-2 16,3 2 3-16,-1 0-1 15,-2 2 1-15,7-3-2 0,-2 1 2 16,4-2 0 0,1 0-2-16,0-2 3 0,-2-1-2 15,0 2 1 1,1 0-3-16,-1 1 3 0,3 0 1 16,-2 1-1-16,-2 1-5 15,1-1 5 1,2-1-2-16,-2 1 4 0,4-3-4 15,-3 0 2-15,3 1-1 16,-2 1 2-16,3-3 0 16,-2 2-6-16,2-1 3 15,-3-3 4-15,3 0-6 16,0 0 3-16,0-1 2 16,0 0-3-16,0 0 3 15,-1 1-4-15,1-1 6 16,0 1-5-16,0 1 2 15,0-2-2-15,0 1 1 16,-3 0 1-16,3 0-3 16,0-1 3-16,0 0-2 15,0 0 0-15,0 0 2 16,0 0-4-16,0 0 3 16,0 0-3-16,0-3 2 15,0-11 1-15,0-6-1 16,0-6 4-16,0-4-4 15,0-2 5-15,0 2-5 16,-2 3 1-16,-3 2 1 16,1 8-4-16,-1 1 2 15,-1 3 3-15,3 6 0 16,-2 0-1-16,4 4-2 16,1 2 3-16,0 1 1 15,0 0 1-15,-4 1 8 0,3 10 14 16,1 2-14-1,-5 6-9-15,4-1-1 0,-2 6 1 16,-2 2-2-16,0 2-3 16,5 2 5-16,-1-1-3 15,-2 1 1-15,1-2 1 16,2-3 1-16,0-3 1 16,0-3 3-16,0-8-5 15,0-3 5-15,0-4 5 16,0-3 0-16,0-1-1 15,0 0-2-15,2 0 7 16,1 0-6-16,3 0-6 16,3 0 0-16,10 0 1 15,1 0-1-15,9 0 0 16,9-1 3-16,2 1-3 16,0 0 1-16,4 0-1 15,-7 0 2-15,-6 1-7 16,-2 6 0-16,-10 2-53 15,-4-1-66-15,-1-1-89 16,0 5-122-16,0 2-553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15:30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3694 4361 105 0,'0'7'7'0,"0"-4"-9"0,0 0 0 16,0-1-18-16,0 2-31 15</inkml:trace>
  <inkml:trace contextRef="#ctx0" brushRef="#br0" timeOffset="877.5878">3640 4299 428 0,'0'0'178'15,"0"0"-51"-15,0 0-2 16,0 0-15-16,0 0-29 16,23-28-25-16,-23 28-12 15,0 12-23-15,0 16-7 16,-3 16-13-16,-6 11 10 16,-2 12 2-16,2 4-8 15,3-2 4-15,-4-10-4 0,6-11 0 16,4-12-5-16,-2-12 2 15,2-8-4-15,-3-8 4 16,2-8-6 0,-4-7-9-16,-8-19-25 0,-2-16 31 15,-4-12 6-15,-2-11-13 16,-7-6-1-16,1 4 8 16,1 4 5-16,6 10 3 15,3 15-3-15,4 11 4 16,7 13-1-16,6 10 2 15,0 4 7-15,6 16 69 16,13 15-25-16,9 13-39 16,3 8-9-16,8 6-4 15,-1-2 8-15,1-5 4 16,-5-12 1-16,-3-10-9 16,-3-12 1-16,-3-7-6 15,-6-7-3-15,-8-3 1 16,2 0-2-16,-6 0-4 15,-4-3-7-15,-3-2-13 16,0 0-5-16,-10-1 3 16,-10-1 7-16,-8-3 1 15,-1-6 23-15,-10-4 1 16,0-5-2-16,-1-5 2 16,1-3-5-16,10 2 4 15,4 1 0-15,8 5 0 16,9 6 0-16,8 3 0 15,2-1 7-15,18-3 13 16,9-5 0-16,10-7-20 16,9-7-3-16,-3-1 3 15,-1 1-5-15,-10 8 6 0,-5 12-14 16,-6 13-9 0,-7 6-24-16,-1 1-130 0,4 10-210 15</inkml:trace>
  <inkml:trace contextRef="#ctx0" brushRef="#br0" timeOffset="1811.4682">3102 6598 89 0,'0'0'-67'16</inkml:trace>
  <inkml:trace contextRef="#ctx0" brushRef="#br0" timeOffset="2649.0218">1932 6544 928 0,'0'0'10'0,"0"0"15"0,0 0 73 16,0 0-12-16,0 0-43 15,279-33 17-15,-124 18 0 16,37 3-19-16,27 4-17 16,5 1 4-16,-8 6-5 15,-27 1 20-15,-42 0-14 16,-49 0-2-16,-36 4-7 16,-25-3-16-16,-20-1-1 15,-12-4-5-15,-5-9-8 16,-14-6-1-16,-11 0 10 15,-9 1-2-15,-9-1 0 16,-7 5-2-16,-6 1 4 16,-1 0-1-16,-7 0 6 15,5 0-4-15,2 0-2 16,4-3 5-16,4 2-1 16,10 1-7-16,5 0 6 15,8 5-5-15,7 1 0 16,10 4 3-16,9 1-3 15,18-1 9-15,21 3 3 16,17 0-4-16,17 0 0 16,13 0 1-16,8 6-11 15,-6 3 0-15,-11 2 3 16,-10 2 2-16,-17 2 3 16,-16 2 1-16,-19 4 0 15,-10 7-1-15,-7 9-3 16,-30 9-1-16,-16 9 0 0,-11 5-3 15,-16 3 6 1,-2-2 0-16,-2-4 2 0,3-4 0 16,12-6 1-1,10-2-2-15,15-5 0 0,10-1-5 16,15-4 6-16,14-5-27 16,3-5-38-16,23-9-18 15,8-8-65-15,1-8-83 16,-3 0-142-16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29:14.01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24503 8548 657 0,'0'0'188'0,"-5"-5"-84"16,-5 5-7-16,-14 0 17 15,-11 0-2-15,-18 5-54 16,-17 5-2-16,-18 3-12 16,-13 1-19-16,-7-2 15 15,-9-6 13-15,-4 0-42 16,4-6 7-16,-1 0 27 15,-3 0-10-15,-2-9-25 16,-2-2 1-16,1 2-17 16,-2 0 8-16,-6 1 4 15,-6 4-1-15,-6 2 7 16,-6 2-3-16,-7 0 1 16,-6 0 2-16,2 0-9 15,6 0-12-15,5 0 11 16,7-2 3-16,8-6 8 15,8-5-4-15,3-3 2 16,-1-1-1-16,-1 1-2 16,-3 3-16-16,2 3 8 15,-8 5-3-15,-1 5-16 16,4 0 32-16,10 0-9 16,1 3-24-16,12-1 43 15,7 0-19-15,4-2-37 16,7 0 34-16,1-2 7 15,3-3-12-15,-1 0 7 16,-1 2 2-16,2 0-5 16,4 0-1-16,2-2 9 0,2-1-4 15,6-3-4 1,5-4-6-16,3-1 11 0,7-6 2 16,0 1-15-16,3 0 0 15,3 3 5-15,2 1-5 16,-3 6 0-16,8 3 11 15,2 5-6-15,9 1-21 16,4 0 6-16,12 0-7 16,8 3-13-16,10 4-19 15,14-4-24-15,13 1-7 16,7-3-102-16,3-1-39 16,-6 0-177-16</inkml:trace>
  <inkml:trace contextRef="#ctx0" brushRef="#br0" timeOffset="436.6927">18429 8103 535 0,'0'0'158'0,"0"0"12"15,0 0 20-15,0 0-54 16,-96-9-41-16,55 9-32 16,-7 3-7-16,-6 9-8 15,-8 3-14-15,3 4-12 0,0 0-2 16,5 1-6-16,6-1-3 15,11-2-6-15,7-1 1 16,10-3 0-16,9-2 2 16,8-1 22-16,3 4 6 15,17 5-3-15,14 4-20 16,10 6-3-16,10 4 0 16,-6 1-11-16,0 2 0 15,-8-3-1-15,-8-3 3 16,-10-5-22-16,-11 2-57 15,-1-6-86-15,-7 0-106 16,0 3-392-16</inkml:trace>
  <inkml:trace contextRef="#ctx0" brushRef="#br0" timeOffset="1458.2222">16674 7939 628 0,'0'0'7'16,"0"0"52"-16,0 0 70 15,-3-1-83-15,3-5-41 16,3 1 2-16,9-5 22 16,1-1 31-16,5-1-18 15,2-2-12-15,-2 1-12 16,-1 3-6-16,-3 4 3 15,-8 2-3-15,0 0-8 16,-3 4 10-16,2 0 25 16,-4 0 23-16,9 13 17 15,0 14 27-15,9 17-55 16,6 14 2-16,7 14-7 16,7 7-18-16,0 3-12 15,0-7-10-15,-4-11 4 16,-2-16-11-16,-4-17-2 15,-4-11-1-15,-3-16-24 16,0-4-69-16,-2 0-48 16,-9-8-147-16,-7 2-408 15</inkml:trace>
  <inkml:trace contextRef="#ctx0" brushRef="#br0" timeOffset="1765.4944">16817 8149 252 0,'0'0'276'15,"0"0"-16"-15,0 0-33 16,0 0-33-16,0 0-44 16,-104 66-44-16,65-26-27 15,5 7-35-15,1-2-35 16,13-3-2-16,9-5-70 16,11-13-109-16,17-10-132 15,21-11-548-15</inkml:trace>
  <inkml:trace contextRef="#ctx0" brushRef="#br0" timeOffset="3222.6069">16772 8422 848 0,'0'0'131'16,"0"0"10"-16,0 33 42 15,0-10-102-15,-5 0-40 16,-3 0-14-16,4-2-15 15,0-3-7-15,4-6-4 16,-3-3-4-16,3-6-51 16,0 0-32-16,7-3-97 15,-3 0-137-15,4 0-264 16</inkml:trace>
  <inkml:trace contextRef="#ctx0" brushRef="#br0" timeOffset="3407.0969">16603 8515 1140 0,'0'0'82'0,"0"0"65"16,0 0-108-16,0 0-31 16,0 0-9-16,0 0-47 15,-17 125-65-15,12-110-98 16,0-4-269-16</inkml:trace>
  <inkml:trace contextRef="#ctx0" brushRef="#br0" timeOffset="3843.6833">16713 8813 1098 0,'0'0'128'0,"0"0"56"16,0 0-78-16,0 0-75 15,0 0-25-15,-14 201-1 16,14-161-1-16,14-7-30 16,15-14-106-16,10-14-122 15,10-5-272-15</inkml:trace>
  <inkml:trace contextRef="#ctx0" brushRef="#br0" timeOffset="4826.5335">24574 8159 670 0,'0'0'23'16,"0"0"101"-16,0 0 7 15,0 0-63-15,0-42-19 16,11 31-5-16,3-2-3 15,6 1-9-15,1 3-4 16,3 4-8-16,0 5 15 16,0 0 1-16,-3 20 19 15,-3 16-2-15,-2 18-10 16,-7 11-24-16,0 11-1 16,-1 0 3-16,-2-5-3 15,0-12 8-15,8-14-23 16,2-20 4-16,7-16-7 15,2-9-35-15,8-10-69 16,-4-9-36-16,-4 3-77 16,-5 5-254-16</inkml:trace>
  <inkml:trace contextRef="#ctx0" brushRef="#br0" timeOffset="5066.6803">24771 8291 1043 0,'0'0'63'0,"0"0"33"16,0 0 67-16,0 0-77 15,0 0-59-15,-49 66-32 16,5-11-1-16,-5 11 10 0,-10 10-15 15,6-1-123-15,8-5-99 16,13-8-345-16</inkml:trace>
  <inkml:trace contextRef="#ctx0" brushRef="#br0" timeOffset="5510.1067">24805 8889 420 0,'0'0'288'0,"0"0"-100"16,0 0 0-16,0 0-29 16,0 0-77-16,5 29-36 0,-5-11-24 15,0 3-15 1,0 0-5-16,0 3-54 0,-9-6-97 16,3-3-133-16,-4-7-270 15</inkml:trace>
  <inkml:trace contextRef="#ctx0" brushRef="#br0" timeOffset="5670.7958">24638 8887 1051 0,'0'0'74'16,"0"0"28"-16,0 0-54 15,0 0-63-15,0 0-22 16,0 0-54-16,5 151-94 15,-5-119-246-15</inkml:trace>
  <inkml:trace contextRef="#ctx0" brushRef="#br0" timeOffset="6146.2832">24688 9440 986 0,'0'0'48'0,"0"0"38"15,0 0 68-15,0 0-110 16,0 0-23-16,131 95-2 16,-117-66-12-16,-7 3-10 15,-7-2-6-15,-2-3 11 16,-18-3-7-16,-13-8 17 15,-2-8-7-15,-7-8-5 16,6-3 1-16,2-21-6 16,11-9 2-16,9-6-8 15,12-3 19-15,2 3 6 16,19 1-2-16,7 10-3 16,7 13-7-16,-4 13-122 15,-2 2-143-15,-9 21-294 16</inkml:trace>
  <inkml:trace contextRef="#ctx0" brushRef="#br0" timeOffset="6522.7918">24829 9393 685 0,'0'0'116'0,"0"0"69"16,0 0-46-16,0 0 14 15,0 0-11-15,-58 113-73 16,20-50-55-16,-7 5-13 16,0 3-53-16,11-11-148 15,13-14-146-15,9-10-186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35:05.2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5448 9789 613 0,'20'3'73'15,"-6"2"-14"-15,-9-1 14 16,-5 3-63-16,-3 2 17 0,-11-1 4 16,-3 1 39-1,-2-1-24-15,3 0-23 0,4-8-1 16,10 0-12-16,2-10 0 15,24-21 28-15,21-10 53 16,24-12-27-16,29-7-42 16,29 2 5-16,24 8-5 15,15 18-16-15,4 24-4 16,-9 11 2-16,-20 35 23 16,-18 21 7-16,-30 17-9 15,-26 15-16-15,-27 11-12 16,-22 9 0-16,-18 5 6 15,-38 5 3-15,-46-1-5 16,-46-9 7-16,-36-20-5 16,-39-31-9-16,-24-34 9 15,-16-28-14-15,5-48 18 16,22-32 6-16,36-19-31 16,40-6 16-16,46 3 0 15,53 8 13-15,43 4-6 16,34 9 1-16,54 2 9 15,38 1-3-15,29-2-13 16,25 3 8-16,17 12-54 16,14 16-39-16,-7 15-130 15,-24 19 8-15,-28 17 20 16,-28 12-224-16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35:10.21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18010 4669 250 0,'0'0'21'16,"0"0"71"-16,0 0-16 15,0 0 19-15,34-35-15 16,-34 32 30-16,-14 3 22 16,-6 0-17-16,-9 0-31 15,-19 10-24-15,-19 3 2 16,-23 2-6-16,-26 2 0 16,-22-3-9-16,-20-3-13 15,-8-7-2-15,3-4-26 16,11-3-3-16,17-13-7 15,27-2 7-15,26-1 3 16,27 4 5-16,26 6-9 0,24 0 0 16,19 4 13-1,42-2 58-15,31-2-47 0,34-2-31 16,31-4 6-16,28-4 1 16,6-6 1-16,-5-1 0 15,-17-4 10-15,-27 1-25 16,-38 4 10-16,-37 6 0 15,-28 7 2-15,-29 8 2 16,-24 4-3-16,-43 0-9 16,-32 8 8-16,-38 4 4 15,-28-1 5-15,-17 1 0 16,-4-9-12-16,6-3-2 16,20 0 4-16,17-5 2 15,26-3 1-15,22 3 3 16,24 1-2-16,17 4 3 15,29 0-4-15,20 0 1 16,20 0-2-16,39 0 4 16,31 0-6-16,44-7-3 15,32-12 3-15,29-11-5 16,16-9 13-16,-7-5-4 16,-19-1 11-16,-43 7-24 15,-39 9 5-15,-44 10 3 16,-45 13 14-16,-34 6-3 15,-52 13-14-15,-32 7 8 16,-43 11 1-16,-42 7 3 16,-22 0 2-16,-15-6-18 15,4-5-16-15,5-7 8 0,25-7 5 16,18-6 8 0,25 1-24-16,25 0-6 15,30 3 20-15,22 2 8 16,26-5 3-16,21 2-19 0,25-1 5 15,16-3 7-15,42-4-35 16,34-2-1-16,30-2 37 16,32-17 17-16,24-10 4 15,5-6 1-15,-15-4-13 16,-26 6 1-16,-35 9 7 16,-43 8 16-16,-49 14 13 15,-30 2-26-15,-49 20 13 16,-38 6-21-16,-25 1-1 15,-35 5 4-15,-17-4 2 16,-7-6 2-16,1-6-27 16,19-5-20-16,16 0-10 15,27-1 11-15,30 2 35 16,30 3 3-16,29 3 7 16,31 3 1-16,20-4 15 15,43-1 7-15,36-10-20 16,41-6-4-16,35 0 1 15,42-19 10-15,38-7 0 16,41-4-2-16,19 2-11 16,-2 4-10-16,-9 11 10 15,-31 13 6-15,-44 9-23 16,-54 18 12-16,-46 8 16 16,-38 1 9-16,-34-6-23 15,-24-10 0-15,-26-7 0 16,-15-6-7-16,-46-3-70 15,-30-2 45-15,-27-2-6 16,-31 0 27-16,-7-3 13 16,10-16-5-16,22-4-39 0,35 0 11 15,42 0 23-15,43 2 1 16,59 1 21 0,48 6 61-16,51 3-71 0,40 0-5 15,25 3 3-15,-1 4 11 16,-9 4 4-16,-21 0-18 15,-32 4-30-15,-35 8 24 16,-30 2 6-16,-27 4 3 16,-20-5-3-16,-19-1 1 15,-24 0 12-15,-10-2-11 16,-33 0-28-16,-17 1 18 16,-22-2-18-16,-12-7-21 15,-11-2 43-15,-4-9 13 16,6-17 12-16,10-6-14 15,20-1-2-15,21 2-7 16,35 1-1-16,23 1 7 16,43 6 32-16,30 4-12 15,27 8-15-15,24 2-14 16,12 9 5-16,-6 0 5 16,-9 11 0-16,-23 4 5 15,-23 0-5-15,-28-1 1 16,-27-4 11-16,-26 3-2 15,-16 3-13-15,-37 1-23 16,-21 2 19-16,-19-4 0 16,-14-6-3-16,-1-9 7 15,10-3-4-15,17-18 1 16,27-8-1-16,33-6 6 16,16 1 0-16,48 3 9 0,31 9 4 15,28 5-13 1,16 8-2-16,4 9 4 15,-6 0-1-15,-19 21 1 0,-24 4 31 16,-27 3 12-16,-28 6-11 16,-23 9-21-16,-29 1-11 15,-35 3-7-15,-20-9 3 16,-18-10-10-16,-3-12-2 16,10-15 1-16,13-3 7 15,25-15 5-15,21-2 0 16,22 2-2-16,14 5-1 15,28 7-26-15,17 5-67 16,18 8-205-16,16 18-446 16</inkml:trace>
  <inkml:trace contextRef="#ctx0" brushRef="#br0" timeOffset="8509.924">1474 8382 519 0,'0'0'10'0,"0"0"34"15,0 0 46-15,0 0-36 16,-34 7-25-16,34-10-11 16,0-7 10-16,6-3 7 15,24-7 17-15,23-1 37 16,29-4-26-16,39-1-22 16,40-2-16-16,48 3 12 15,52-1-11-15,44-3-15 16,33-1-6-16,31-2-1 15,6 1 8-15,-17 0-28 16,-37 13 11-16,-46 16 2 16,-50 7-22-16,-61 36 26 15,-53 23 13-15,-36 20 9 16,-36 11-9-16,-25 6-7 16,-14-2-7-16,-19-3-4 15,-20-1 2-15,-17-6-1 16,-15 0-4-16,-16-2 10 15,-17 0-2-15,-21-3-2 16,-22 3 4-16,-21-7-5 16,-30-2 8-16,-21-6 3 15,-21-6-15-15,-19-13-9 16,-19-13 4-16,-10-18 19 16,-14-16-16-16,-15-8-7 15,4-24 7-15,2-14-11 16,10-10-52-16,28-4-16 0,33-1-34 15,37 0-5 1,35 6 35-16,32 3 12 16,33 6 46-16,26-2 21 0,27-3 13 15,25-3-1-15,21-9 18 16,8-11 17-16,32-11-1 16,22-7 10-16,28-5 10 15,34 2 5-15,44 7 19 16,61 6-33-16,66 7 3 15,63 3-32-15,58 6-12 16,27 3-12-16,-3 15-88 16,-27 17-194-16</inkml:trace>
  <inkml:trace contextRef="#ctx0" brushRef="#br0" timeOffset="15419.8158">958 7225 189 0,'0'0'247'0,"0"0"-113"16,0 0-19-16,0 0-33 15,0 0-4-15,833-394 38 16,-551 328-48-16,23 26-40 15,1 29-17-15,-34 25-11 16,-45 44 3-16,-54 30 23 16,-66 33 2-16,-66 24-5 15,-43 20-17-15,-60 20-23 16,-51 10 13-16,-48-4 6 16,-53-12 8-16,-44-28-8 15,-35-40 5-15,-15-60-13 16,7-51-8-16,27-47 1 15,44-58 12-15,61-31 8 16,70-20-14-16,62-10 36 16,51-1 4-16,68 9-13 0,65 20-8 15,56 19-6-15,42 19-79 16,47 25-330-16</inkml:trace>
  <inkml:trace contextRef="#ctx0" brushRef="#br0" timeOffset="17837.9775">6245 4525 425 0,'0'0'171'16,"0"0"-43"-16,0 0-12 15,0 0-28-15,-30 0-31 16,26 0 13-16,-1 0 3 16,3 0-24-16,-1 0-1 15,3 0-4-15,0 0-7 16,0 0-6-16,5 0 18 15,28 0 15-15,24-14 9 16,33-9-44-16,37-14-18 16,44-10-7-16,32-10 3 15,28-5 8-15,17 1-35 16,-3 5 11-16,-13 11-53 16,-21 13-10-16,-20 14-11 15,-25 17-28-15,-22 1-66 16,-26 20-150-16,-22 5 30 0</inkml:trace>
  <inkml:trace contextRef="#ctx0" brushRef="#br0" timeOffset="68212.3941">4187 13633 570 0,'0'0'52'0,"0"0"23"0,0 0 21 15,8 1-41 1,3-1-31-16,12-1-19 0,13-6 11 16,21-2 35-1,30 4 28-15,31 5-22 0,43 0-9 16,45 26-30-16,42 12-15 16,35 20 2-16,14 11-2 15,1 17-30-15,-22 10-154 16,-40 8-461-16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36:31.1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5372 9372 926 0,'0'0'93'0,"-12"-3"72"16,2 15 17-16,2 20-50 16,7 22-61-16,1 17-20 15,1 13-19-15,23 3-31 16,5-5-2-16,10-14-2 15,4-22 9-15,5-25-4 16,-1-21-12-16,-1-24 11 16,-5-25 5-16,-7-14-6 15,-9-9-2-15,-11 0 9 16,-10 10-6-16,-4 12 6 16,0 14-8-16,0 22 3 15,2 16 26-15,12 38 80 16,11 26-38-16,7 26-46 15,8 23-34-15,4 24 4 0,-5 6 10 16,-10-6-1-16,-13-15 6 16,-12-19-4-16,-4-26 5 15,-20-30 1-15,-14-28-5 16,-14-19-8-16,-3-6-3 16,-10-26-2-16,1-13-42 15,7-8-61-15,19-5-106 16,25 2-137-16,21 5-483 15</inkml:trace>
  <inkml:trace contextRef="#ctx0" brushRef="#br0" timeOffset="331.9278">6356 9651 846 0,'0'0'79'0,"0"0"29"16,0 0 56-16,0 0-42 15,0 0-40-15,128-76 0 16,-85 58-38-16,7 3-21 16,-7 8-15-16,-9 6 3 0,-9 1-4 15,-13 5-54-15,-12 15-110 16,-7 7-112-16,-23 3-158 16</inkml:trace>
  <inkml:trace contextRef="#ctx0" brushRef="#br0" timeOffset="490.0173">6415 9728 1095 0,'0'0'71'0,"0"0"87"15,0 0-34-15,0 0-84 16,0 0-32-16,0 0-3 16,269-13-41-16,-231 9-91 15,1 4-143-15,-14 0-359 16</inkml:trace>
  <inkml:trace contextRef="#ctx0" brushRef="#br0" timeOffset="2986.3507">7986 9234 791 0,'8'-8'156'0,"-2"4"-34"15,-6 4 37-15,0 0-52 0,-25 17-18 16,-14 20-13-16,-18 17-33 16,-8 18-14-16,-10 14-9 15,-1 6-15-15,8 0-7 16,8-12-10-16,8-15-68 16,14-21-49-16,13-24-54 15,11-20-69-15,12-25-169 16</inkml:trace>
  <inkml:trace contextRef="#ctx0" brushRef="#br0" timeOffset="3163.3357">7406 9234 956 0,'0'0'125'16,"0"0"81"-16,0 0 87 16,0 0-148-16,0 0-103 15,0 0-27-15,189 281 0 16,-132-196-6-16,-7-16-32 15,-10-16-27-15,-7-21-36 16,-10-25-66-16,-7-7-130 16,-2-17-295-16</inkml:trace>
  <inkml:trace contextRef="#ctx0" brushRef="#br0" timeOffset="3687.0641">8045 9646 954 0,'0'0'125'0,"0"0"8"16,0 0 80-16,0 0-86 15,0 0-72-15,9 63-46 16,0-31-9-16,-4 1-3 16,4-3-71-16,2-11-85 15,8-12-118-15,1-7-365 16</inkml:trace>
  <inkml:trace contextRef="#ctx0" brushRef="#br0" timeOffset="4535.9411">8493 9074 546 0,'0'0'168'0,"0"0"25"15,0 0-13-15,0 0-32 16,297 10-74-16,-211 30-13 15,-6 16-12-15,-11 11-16 16,-17 7 1-16,-27 4 6 16,-20-2-24-16,-15-6-8 15,-33-12-6-15,-21-15-16 16,-13-24 11-16,-8-19-1 16,-2-30 0-16,3-24 6 15,16-15 6-15,15-4-6 16,27 3 4-16,13 14-13 15,13 14-27-15,21 19-72 16,20 16-76-16,11 7-170 16,13 19-387-16</inkml:trace>
  <inkml:trace contextRef="#ctx0" brushRef="#br0" timeOffset="4712.5502">9012 9380 1047 0,'0'0'1'0,"0"0"204"0,0 0-76 16,0 0-70-16,0 0-19 16,0 0-13-16,-516 65-19 15,462-55-8-15,21-3-64 16,24-5-121-16,16-2-163 16,31 1-357-16</inkml:trace>
  <inkml:trace contextRef="#ctx0" brushRef="#br0" timeOffset="4981.4845">9366 9488 1324 0,'0'0'54'0,"0"0"-10"15,0 0 55-15,0 0-88 16,0 0-7-16,52 284-11 16,-28-236-35-16,2-15-78 15,3-7-126-15,1-12-175 16</inkml:trace>
  <inkml:trace contextRef="#ctx0" brushRef="#br0" timeOffset="5926.2944">10361 9106 1277 0,'0'0'90'0,"0"0"119"15,22 78-77-15,-12-21-87 16,6 13-29-16,-1 8-1 15,4-5-6-15,-3-5-34 0,-2-17-29 16,-2-10-67-16,-4-16-62 16,1-12-92-1,0-11-285-15</inkml:trace>
  <inkml:trace contextRef="#ctx0" brushRef="#br0" timeOffset="6081.7911">10485 9368 1063 0,'0'0'114'0,"0"0"91"16,0 0-129-16,0 0-64 15,0 0-8-15,0 0-30 16,-276 37-142-16,276-30-214 16</inkml:trace>
  <inkml:trace contextRef="#ctx0" brushRef="#br0" timeOffset="6339.8935">10924 9484 1390 0,'0'0'15'0,"0"0"124"16,0 0-17-16,0 0-97 15,0 0-14-15,0 0-2 16,51 11-54-16,-22-1-133 16,5-1-137-16,1 3-247 15</inkml:trace>
  <inkml:trace contextRef="#ctx0" brushRef="#br0" timeOffset="6492.9806">11238 9455 1206 0,'0'0'76'16,"0"0"43"-16,0 0-13 16,0 0-101-16,0 0-35 15,0 0-111-15,59 52-157 16,-32-38-439-16</inkml:trace>
  <inkml:trace contextRef="#ctx0" brushRef="#br0" timeOffset="6646.9486">11466 9446 1047 0,'0'0'52'15,"0"0"31"-15,0 0 22 16,0 0-97-16,0 0-14 15,0 0-85-15,11 21-95 16,-3-10-149-16</inkml:trace>
  <inkml:trace contextRef="#ctx0" brushRef="#br0" timeOffset="7827.8517">12397 9027 1049 0,'0'0'63'0,"0"0"136"15,0 0-79-15,-120 100-58 16,57-42-12-16,-1 12-30 16,4 2-6-16,2-3-7 15,13-12-40-15,13-13-101 16,13-20-105-16,8-19-166 16</inkml:trace>
  <inkml:trace contextRef="#ctx0" brushRef="#br0" timeOffset="8019.5021">11838 8952 894 0,'0'0'114'15,"0"0"131"-15,0 0 37 16,0 0-153-16,0 0-85 16,0 0-34-16,200 279-8 15,-124-197-7-15,-1-12-71 16,-9-14-32-16,-10-18 13 15,-9-20-41-15,-18-11-105 16,-12-7-343-16</inkml:trace>
  <inkml:trace contextRef="#ctx0" brushRef="#br0" timeOffset="8405.4047">12465 9416 1196 0,'0'0'155'15,"0"0"3"-15,0 0-103 16,0 0-26-16,0 0-7 15,34 109-6-15,-31-94-18 16,6-11 1-16,-1-4-9 16,4-6-51-16,2-14-37 15,3-4 94-15,-1 0 0 16,-2 2 5-16,-3 8-2 16,0 9 9-16,1 5 47 15,0 14 17-15,5 10-58 16,0 3-12-16,5 0-5 15,-5-4-73-15,0-7-52 16,0-12-90-16,0-4-156 16</inkml:trace>
  <inkml:trace contextRef="#ctx0" brushRef="#br0" timeOffset="9187.2894">13068 8968 713 0,'0'0'119'15,"0"0"69"-15,0 0-73 16,0 0-20-16,48-33-7 0,-28 30-3 16,6 3-16-1,8 0 2-15,13 8-2 0,15 14-26 16,6 11-8-16,2 12-7 15,-6 7-16-15,-9 7 8 16,-21 2-7-16,-21 0 13 16,-13-6-15-16,-25-5-6 15,-26-10-4-15,-16-10-3 16,-12-16 7-16,-9-14-11 16,-2-9 1-16,9-25 7 15,13-12-5-15,12-10-2 16,22-3 3-16,22 3-4 15,12 11 4-15,12 7 1 16,21 15-22-16,7 11-56 16,7 12-77-16,-1 2-18 15,1 18-61-15,-4 7-207 16</inkml:trace>
  <inkml:trace contextRef="#ctx0" brushRef="#br0" timeOffset="9395.469">13494 9182 1071 0,'0'0'80'16,"0"0"105"-16,0 0-84 16,0 0-71-16,0 0 20 0,-198 29-12 15,137-18-30 1,1 1-7-16,13 3-2 0,18 0-118 15,10-2-177-15,19 0-296 16</inkml:trace>
  <inkml:trace contextRef="#ctx0" brushRef="#br0" timeOffset="9893.6782">13848 9345 784 0,'0'0'144'0,"0"0"3"15,0 0 26-15,0 0-100 16,0 0-36-16,17 106-12 15,-17-80-13-15,0-5-4 16,0-9-7-16,0-12-2 16,6 0-7-16,5-22-17 15,6-7 22-15,3-4 4 0,5 2-3 16,3 5 0-16,1 14 14 16,5 12 41-16,0 6-6 15,0 20-39-15,1 9-7 16,-11 0-59-16,-2-1-105 15,-5-6-174-15,-9-8-590 16</inkml:trace>
  <inkml:trace contextRef="#ctx0" brushRef="#br0" timeOffset="11388.7435">13139 8659 598 0,'0'-3'223'16,"0"3"-96"-16,0 0-43 15,0 0-23-15,-3-5-33 16,-5-11-31-16,-9-13-9 16,-4-22 32-16,-14-21 71 15,-6-25-11-15,-4-18-13 16,-8-13-5-16,2-5-38 16,-5 13-8-16,9 18-15 15,4 24 1-15,14 28-16 16,7 25-96-16,14 19-113 15,8 6-82-15,0 11-314 16</inkml:trace>
  <inkml:trace contextRef="#ctx0" brushRef="#br0" timeOffset="12225.953">12150 7210 1034 0,'0'0'73'15,"0"0"81"-15,0 0-92 0,0 0-22 16,82 305 2-16,-76-266-2 15,-6-19-18-15,0-18-16 16,-7-7-15-16,-15-29-1 16,0-15 7-16,-6-16 2 15,5-14 3-15,6-7 0 16,5-4-2-16,12 6-5 16,3 6-1-16,17 17 2 15,8 16 1-15,6 19 5 16,5 19 3-16,-2 7 5 15,2 19 0-15,-5 11-1 16,-9 9-3-16,-12 5-5 16,-9 1 3-16,-4-2-1 15,-19-7-6-15,-9-8-2 16,-6-5-42-16,4-8-34 16,6-9-107-16,10-4-82 15,11-2-396-15</inkml:trace>
  <inkml:trace contextRef="#ctx0" brushRef="#br0" timeOffset="12641.5674">12626 6952 740 0,'0'0'62'0,"0"0"-31"15,0 0 108-15,0 0-54 16,0 0-31-16,-192 121 20 0,184-88-3 16,8-2-21-1,0-2-6-15,11-9-8 0,14-8-33 16,7-12-6-16,-2-3-5 16,4-22 9-16,-9-6 3 15,-4-4-6-15,-8-1 6 16,-9 4-3-16,-4 7-4 15,0 6 2-15,-7 9 1 16,-3 8 12-16,3 2 27 16,-3 8 25-16,6 9 2 15,0 3-21-15,4 2-19 16,0-1-11-16,13-2-10 16,-1-5-1-16,10-5-2 15,0-5-20-15,2-4-74 16,3 0-57-16,-2 0-46 15,-5-4-86-15,-2 4-309 16</inkml:trace>
  <inkml:trace contextRef="#ctx0" brushRef="#br0" timeOffset="12811.146">12766 7172 1175 0,'0'0'-1'0,"0"0"91"16,0 0-26-16,0 0-41 15,0 0-12-15,55-192-9 16,-38 152 0-16,10 11-36 16,-2 5-91-16,9 13-54 15,0 9-120-15,6 2-245 16</inkml:trace>
  <inkml:trace contextRef="#ctx0" brushRef="#br0" timeOffset="13177.9959">13189 6835 530 0,'0'0'18'0,"0"0"123"16,0 0 3-16,0 0-43 16,0 0-9-16,0 0-36 15,-87-7-4-15,67 35-15 16,3 2-1-16,3 2-8 16,6-1-2-16,3-2-18 15,5-8-2-15,0-9 2 16,13-9 13-16,2-3-18 15,4-16-4-15,-2-13 1 16,0-6-2-16,-2-2-1 16,-4 0 0-16,-6 9 3 15,0 6 0-15,-2 10 17 16,-3 8 12-16,0 4 42 16,0 14 15-16,4 9-18 15,1 5-48-15,-2 3-18 16,6-2 0-16,1-4-5 15,2-10-42-15,-4-14-37 16,4-1-36-16,-1-20-110 16,0-5 29-16,1-4-55 15,-1 2-250-15</inkml:trace>
  <inkml:trace contextRef="#ctx0" brushRef="#br0" timeOffset="13675.5982">13277 6805 969 0,'0'0'57'16,"0"0"86"-16,0 0-99 0,0 0-28 16,0 0 3-1,44 111-14-15,-41-109-4 0,-3-2-16 16,4-8-29-16,-2-10 5 16,1 0 34-16,0 1 11 15,2 4-1-15,-1 5 0 16,6 8 19-16,-1 0 15 15,2 1-28-15,3 6-10 16,-2 1 2-16,1-3-1 16,-1-4-3-16,0-1-8 15,5 0-5-15,-1-7 10 16,7-6 2-16,2-1 2 16,1 4 3-16,4 1 6 15,2 2 6-15,-4 2-4 16,-3 3 1-16,-8 2-7 15,-4-1-7-15,-7-1 4 16,-3-1-6-16,-3-3-35 16,0 2-8-16,-8-3 19 15,-1 0 11-15,3 4 14 16,1 1 3-16,0 2-7 16,4 0 14-16,-2 14 71 15,3 6-12-15,0 2-40 16,3 3-13-16,9-5-5 15,7-3-16-15,4-10 10 16,3-7-22-16,4-4-68 16,1-16-68-16,-2-3-114 15,1-6-290-15</inkml:trace>
  <inkml:trace contextRef="#ctx0" brushRef="#br0" timeOffset="14066.4896">13886 6364 406 0,'0'0'261'16,"0"0"-81"-16,0 0-16 15,0 0-19-15,21 13-24 16,-12 17-26-16,3 12-48 15,1 18-41-15,4 5-4 16,-2 8-3-16,1-4-8 16,-4-8-65-16,1-14-69 15,-1-20-40-15,-3-19-62 16,-1-8-278-16</inkml:trace>
  <inkml:trace contextRef="#ctx0" brushRef="#br0" timeOffset="14558.0263">14018 6555 851 0,'0'0'-29'0,"0"0"77"16,0 0 86-16,0 0-66 15,0 0-37-15,0 0-19 16,-147 99-7-16,141-88-5 16,6-7 0-16,0-3-7 15,20-1-17-15,14-2-6 16,6-12 36-16,7-1-18 15,2-3 21-15,-1 1-7 16,-10 1-4-16,-7 2 7 16,-11 4-1-16,-6 3-6 15,-11 2-2-15,-3 1-3 16,0 4 0-16,-13 0-7 16,-4 0 11-16,0 3 16 15,0 6-9-15,5 6 8 16,3 4 13-16,1 8-2 15,8 2 9-15,0 3-22 16,0 1-10-16,5 0-28 16,7-4-55-16,0-5-41 15,2-10 1-15,0-4 23 16,-3-5 74-16,1-5 84 16,-2 0 45-16,-2 0 60 15,-4-5-52-15,9-4-29 16,-3-5-24-16,4-10-30 15,5-3-20-15,6-6-9 16,-4-2 3-16,9 2-12 16,-1 7-52-16,6 6-68 15,-1 7-69-15,4 9-165 16</inkml:trace>
  <inkml:trace contextRef="#ctx0" brushRef="#br0" timeOffset="14906.9592">14674 6469 728 0,'0'0'23'0,"0"0"102"15,0 0-35-15,0 0-44 16,0 0-7-16,-90 92-7 15,61-52 32-15,4-2 4 16,9-4-35-16,13-7 1 16,3-5-1-16,22-5 23 15,9-4-24-15,11 1-30 16,0-2-2-16,-5 0 16 16,-6-1-6-16,-9-1-1 15,-18 9 4-15,-4 4-10 16,-9 1-11-16,-16 5-2 15,-3 1-36-15,0 3-57 16,7-3-98-16,4 3-93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37:00.33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6798 3604 1407 0,'20'5'13'0,"2"28"130"16,11 16-21-16,1 15-87 0,1 14-28 16,7 9 5-16,-1 2 9 15,-7-6-10-15,0-8-4 16,-6-18 4-16,-7-18-18 15,1-17-72-15,-5-22-75 16,5-6-125-16,-5-23-225 16</inkml:trace>
  <inkml:trace contextRef="#ctx0" brushRef="#br0" timeOffset="236.4011">7203 3638 1094 0,'0'0'83'0,"0"0"35"16,0 0 38-16,0 0-81 16,0 0-49-16,0 0-7 15,40 75-9-15,-34-36 0 16,7 4 18-16,-1 3-9 16,7 0 6-16,1 1-11 15,8-2-8-15,0-1-6 16,-2-3 2-16,-1-6-47 15,-5-7-69-15,3-9-70 16,-3-12-159-16</inkml:trace>
  <inkml:trace contextRef="#ctx0" brushRef="#br0" timeOffset="560.2219">7497 3765 1183 0,'0'0'67'15,"0"0"50"-15,0 0 13 16,0 0-76-16,0 0-37 16,-379 145 0-16,309-116-8 15,8-3-4-15,12-2-3 16,18-1-91-16,21-4-63 16,11-7-100-16,25-10-106 15</inkml:trace>
  <inkml:trace contextRef="#ctx0" brushRef="#br0" timeOffset="752.7119">7552 3867 969 0,'0'0'72'0,"0"0"90"16,0 0-48-16,0 0-54 15,0 0-5-15,0 0 3 16,-434 162-23-16,351-132-20 15,14-3-9-15,11-2-2 16,24 1-95-16,28-6-131 16,11-4-212-16</inkml:trace>
  <inkml:trace contextRef="#ctx0" brushRef="#br0" timeOffset="1090.4262">7859 3403 1037 0,'0'0'162'0,"0"0"46"16,0 0-16-16,0 0-124 15,0 0-42-15,127 240-3 16,-93-157-13-16,0-5-15 16,-5-10-1-16,-5-19-20 15,-9-13-48-15,-1-19-66 16,2-17-65-16,-2-2-188 15</inkml:trace>
  <inkml:trace contextRef="#ctx0" brushRef="#br0" timeOffset="1251.4135">8150 3615 1015 0,'0'0'99'0,"0"0"14"15,0 0 42-15,0 0-94 16,0 0-44-16,0 0-14 0,-302 203-5 15,274-182-17 1,19-5-111-16,9-6-126 0,4-3-251 16</inkml:trace>
  <inkml:trace contextRef="#ctx0" brushRef="#br0" timeOffset="1825.7143">8318 3825 1196 0,'0'0'22'16,"0"0"84"-16,0 0-15 16,0 0-97-16,0 0 2 15,0 0 2-15,-27-52 4 16,15 24 0-16,6-2 1 16,1 1 0-16,5 3-1 15,5 3-1-15,15 5 2 16,9 2 5-16,15 2 2 15,15 0-6-15,13-3-1 16,12-6 18-16,-2-1-13 16,-1-4-7-16,-13-1-2 15,-17 5 11-15,-21 3-12 16,-13 4 7-16,-17 6-7 16,-8 3-5-16,-18 7 1 15,-13 1 7-15,-8 6 6 16,4 14 4-16,3 8-2 15,6 4 21-15,15 3 10 16,14-2 17-16,13-7 2 16,26-3-12-16,16-16-34 0,12-7-5 15,8-10-7 1,1-22 5-16,-6-12 3 16,-11-6-10-16,-10-2-1 0,-19 5-6 15,-13 6-13-15,-12 11 2 16,-9 10 0-16,-16 14-1 15,-5 6-4-15,-1 13 22 16,7 19 4-16,8 11 4 16,7 9-1-16,9 4 5 15,15-3 6-15,19-9-9 16,17-17 0-16,5-21-21 16,13-6-68-16,3-33-64 15,-3-17-74-15,-1-9-156 16</inkml:trace>
  <inkml:trace contextRef="#ctx0" brushRef="#br0" timeOffset="2156.2565">9600 2806 857 0,'0'0'8'15,"0"0"36"-15,0 0 24 16,0 0-47-16,-64 108 54 16,55-91 18-16,9 0 16 15,0-3-5-15,18 1 8 16,12 2-49-16,9 6-20 16,4 8 3-16,-3 3-18 15,-1 6-11-15,-9 1 6 16,-13-3-10-16,-14 0-3 15,-3-3-4-15,-16 0-2 0,-9-5-7 16,-2 1 7-16,-8 0-41 16,11 2-62-16,2-2-75 15,10 1-98 1,12-1-315-16</inkml:trace>
  <inkml:trace contextRef="#ctx0" brushRef="#br0" timeOffset="3128.3357">7011 5126 915 0,'0'-7'68'0,"0"1"77"16,0 2 43-16,0 2-54 16,0 2-17-16,0 0-8 15,4 6-3-15,6 22-7 16,10 16-12-16,5 16-58 16,2 9-29-16,6 2 8 15,-7-4-7-15,-1-14-1 16,-6-19 1-16,-8-20-8 15,-2-14-35-15,0-13-90 16,-6-18-87-16,-1-9-77 16,-2-4-206-16</inkml:trace>
  <inkml:trace contextRef="#ctx0" brushRef="#br0" timeOffset="3318.3674">7180 4953 1180 0,'0'0'59'0,"0"0"138"15,0 0-36-15,0 0-60 16,0 0-40-16,0 0-36 16,79 149-17-16,-55-75-5 15,1 5-2-15,5-9 1 16,-2-11-44-16,1-18-36 16,-4-20-82-16,-5-19-116 15,-1-6-361-15</inkml:trace>
  <inkml:trace contextRef="#ctx0" brushRef="#br0" timeOffset="3463.0112">7406 5102 1102 0,'0'0'77'0,"0"0"173"16,0 0-115-16,0 0-98 16,0 0-20-16,0 0-8 15,-349 218-2-15,310-179-53 16,16-4-167-16,18-5-186 15</inkml:trace>
  <inkml:trace contextRef="#ctx0" brushRef="#br0" timeOffset="3665.9475">7541 5110 1091 0,'0'0'45'15,"0"0"132"-15,0 0-76 16,0 0-56-16,0 0-13 16,0 0-19-16,-453 250-7 15,414-217-45-15,22-2-133 16,17-4-262-16</inkml:trace>
  <inkml:trace contextRef="#ctx0" brushRef="#br0" timeOffset="4707.248">8147 4510 859 0,'0'0'122'0,"0"0"-45"16,0 0 85-16,0 0-97 16,-64 39 14-16,24-10-13 15,-13 6-14-15,8-2-16 16,5-5-19-16,9-6 0 16,14-6 8-16,12-6 20 15,7-4 13-15,32-4 19 16,14-2-32-16,11 0-17 15,12 2 2-15,-1-1-13 16,-6 5-2-16,-15 3 6 16,-10 3-8-16,-17 4-1 15,-21 6-5-15,-2 4-11 16,-30 1 4-16,-9-4-5 16,-9-3-69-16,0-6-54 15,5-12-78-15,20-2-100 16,14-13-175-16</inkml:trace>
  <inkml:trace contextRef="#ctx0" brushRef="#br0" timeOffset="5098.5983">8477 4588 1211 0,'0'0'159'0,"0"0"75"16,0 0-75-16,0 0-83 0,0 0-14 15,172 298-35-15,-145-237-18 16,-10-11 13-16,-8-13-7 16,-9-13-12-16,0-14-2 15,-23-10 0-15,-2-26-1 16,-4-19-6-16,-6-21-16 16,6-17-9-1,4-14 11-15,7-1 0 0,10 3-18 16,8 16 4-16,0 15 8 15,17 21 24-15,12 19 6 16,5 17 3-16,1 7 0 16,-3 7 3-16,-6 14-3 15,-12 3-5-15,-14 6-5 16,-1 0-13-16,-27 0 8 16,-8-3 4-16,-7-6-83 15,1-8-55-15,5-4-9 16,10-8-73-16,12-1-42 15,10 0-169-15</inkml:trace>
  <inkml:trace contextRef="#ctx0" brushRef="#br0" timeOffset="5384.7624">8809 4059 682 0,'0'0'193'0,"0"0"8"0,0 0 8 15,0 0-8 1,0 0-31-16,29 52-44 0,-10 4-62 16,3 9-33-16,9 9-16 15,-2-3-5-15,-2-8-3 16,-3-18 5-16,-5-15-61 15,-8-19-39-15,-3-11-57 16,-2-14-136-16,-3-15-75 16,-3-6-213-16</inkml:trace>
  <inkml:trace contextRef="#ctx0" brushRef="#br0" timeOffset="5519.5471">9032 4304 1045 0,'0'0'187'15,"0"0"-22"-15,0 0-42 16,0 0-67-16,0 0-21 15,0 0-24-15,82 169-7 16,-74-147-22-16,2-15-87 16,-1-7-51-16,2-9-118 15,-7-18-224-15</inkml:trace>
  <inkml:trace contextRef="#ctx0" brushRef="#br0" timeOffset="5642.6632">9136 4138 919 0,'0'0'109'0,"0"0"49"16,0 0-99-16,0 0-56 16,0 0-42-16,0 0-115 15,50 45-148-15</inkml:trace>
  <inkml:trace contextRef="#ctx0" brushRef="#br0" timeOffset="5851.249">9246 3818 1141 0,'0'0'97'0,"0"0"118"16,0 0-85-16,0 0-82 15,0 0-16-15,0 0-18 16,99 312-8-16,-69-224-2 16,-1-7-9-16,1-15-50 15,-1-17-21-15,1-27-34 16,-2-22-68-16,-4-6-146 15,-3-28-467-15</inkml:trace>
  <inkml:trace contextRef="#ctx0" brushRef="#br0" timeOffset="5993.2586">9473 4020 962 0,'0'0'90'0,"0"0"118"15,0 0-140-15,0 0-55 16,0 0-10-16,0 0-18 15,-171 210-104-15,171-187-140 16,8-10-201-16</inkml:trace>
  <inkml:trace contextRef="#ctx0" brushRef="#br0" timeOffset="6272.4408">9673 3911 939 0,'0'0'16'0,"0"0"111"16,0 0 4-16,0 0-64 15,0 0 2-15,0 0 17 16,-124 212-9-16,131-200-13 0,21-7-18 16,8 1-26-16,7 1-10 15,8 3-1-15,-6 3-3 16,-6 3-2-16,-12 6 1 15,-9 3-7-15,-18 2-6 16,-1 2-28 0,-23 4-48-16,-4 4-63 0,-1 2-107 15,-2 7-204-15</inkml:trace>
  <inkml:trace contextRef="#ctx0" brushRef="#br0" timeOffset="8520.0595">6722 8070 146 0,'0'-3'8'16,"0"3"375"-16,13 0-91 15,8 20-56-15,12 13-33 16,3 16-48-16,5 16-51 16,-3 7-31-16,-6 4-23 15,-7-7-30-15,-9-10 11 16,-9-14-22-16,-7-22 5 0,-12-23-5 16,-14-14-16-1,-4-39 9-15,-4-19 4 16,1-25 4-16,7-17-5 15,9-11-4-15,11 7-10 16,6 13 5-16,0 19-1 0,11 23 10 16,7 24-7-16,7 23 3 15,0 16 6-15,-2 6-5 16,-7 25-4-16,-12 12-8 16,-4 6-4-16,-4 2-6 15,-18-7-17-15,-4-9 4 16,-4-11-15-16,8-18-24 15,4-6 1-15,8-9-24 16,10-8-62-16,0-6 6 16,8 4-47-16,8 6-174 15,-1 9 125-15</inkml:trace>
  <inkml:trace contextRef="#ctx0" brushRef="#br0" timeOffset="8927.3812">7011 7750 812 0,'0'0'115'0,"0"0"73"15,0 0-42-15,0 0-80 0,0 0-9 16,18 133-1-16,-12-106 5 16,-1-8-24-16,0-9-16 15,-5-10 4-15,0-9-24 16,0-24-10-16,0-10 10 15,0-13 1-15,4-7-1 16,6 4 2-16,1 4 1 16,3 15 0-16,4 11-3 15,1 14-73-15,1 15-51 16,-2 0-53-16,-2 15-129 16,-7 4-173-16</inkml:trace>
  <inkml:trace contextRef="#ctx0" brushRef="#br0" timeOffset="9088.468">7200 7645 950 0,'0'0'242'0,"0"0"-37"16,0 0-45-16,0 0-79 16,0 0-27-16,0 0-23 15,127 122-14-15,-104-125-10 16,-3-28-14-16,-1-12-3 16,-2-7-47-16,-3-2-49 15,-5 4-53-15,1 9-40 16,-4 14-123-16,1 11-438 15</inkml:trace>
  <inkml:trace contextRef="#ctx0" brushRef="#br0" timeOffset="9358.4198">7518 7481 1156 0,'0'0'100'16,"0"0"88"-16,0 0-102 0,0 0-55 15,0 0-10-15,0 0-8 16,57 149-6-16,-52-146-4 15,1-3-1-15,3-23-44 16,2-13 0-16,1-6 35 16,-1-1 6-16,0 4 3 15,-2 11 4-15,1 14-11 16,-1 14 22-16,2 10 53 16,6 20-59-16,0 3-14 15,2 1-13-15,-4-4-60 16,4-8-52-16,-5-18-36 15,-4-4-166-15,-5-18-104 16</inkml:trace>
  <inkml:trace contextRef="#ctx0" brushRef="#br0" timeOffset="9558.0158">7781 7400 306 0,'0'0'168'16,"0"0"97"-16,0 0-10 15,0 0-47-15,0 0-25 16,0 0-72-16,39 35-56 16,-30-15-39-16,-1-3-11 15,-2-7 0-15,0-10-9 16,2-1-103-16,-2-20-116 16,2-9-46-16,-2-4-155 15</inkml:trace>
  <inkml:trace contextRef="#ctx0" brushRef="#br0" timeOffset="9976.0371">7897 7193 1130 0,'0'0'92'0,"0"0"96"0,0 0-115 15,0 0-49-15,0 0-11 16,0 0-12-16,80 204-3 16,-68-186 1-16,3-15-8 15,1-5-29-15,6-28-41 16,-1-9 56-16,9-10 10 15,-5 0 5-15,-1 6 8 16,0 10-7-16,-4 11-4 16,2 15 9-16,-10 7 5 15,2 6-2-15,0 13-26 16,-3-1-34-16,-2 0-9 16,2-13-37-16,1-5-1 15,-1-17-117-15,5-16 56 16,-2-7 150-16,4-3 54 15,-2 9 81-15,4 9 76 16,1 16-31-16,0 9 23 16,-1 23-10-16,-5 26-99 15,-2 17-30-15,-6 15-26 16,1 6-18-16,-2 4-6 16,-1-4 3-16,-5-6-1 15,3-8-53-15,-3-14-29 16,2-14-58-16,4-18-88 15,8-13-253-15</inkml:trace>
  <inkml:trace contextRef="#ctx0" brushRef="#br0" timeOffset="14851.5591">7209 1155 503 0,'0'0'272'0,"0"0"-89"16,0 0-20-16,-23-39-13 0,43 16-32 16,14-4-44-16,19-5-34 15,20-1-13-15,24 2 6 16,17 7-9-16,22 3-13 15,14 10-3-15,12 9-2 16,-6 2 4-16,-5 26-22 16,-10 12-20-16,-24 18 25 15,-19 14 8-15,-22 16 0 16,-26 18 4-16,-32 17 0 16,-25 19-12-16,-52 17-3 15,-44 10 4-15,-55 6 5 16,-64-6-2-16,-53-20 3 15,-54-31-6-15,-29-46 2 16,-16-52-14-16,13-42 36 16,29-67-24-16,48-45 22 15,61-37 21-15,71-20-4 16,65-11-10-16,67 2-1 16,59 13-5-16,74 19-6 15,53 20-15-15,48 24-32 16,40 19-103-16,28 22-97 15,15 15-188-15</inkml:trace>
  <inkml:trace contextRef="#ctx0" brushRef="#br0" timeOffset="18855.3401">2429 10780 139 0,'0'0'21'15,"0"0"55"-15,0 0-27 16,0 0 4-16,-34-44 10 16,20 31 51-16,0 0 2 15,0 1-12-15,2-1-20 16,0 3-8-16,2 0-25 15,4 0-11-15,1 0-11 16,5-2 0-16,0 1 4 16,7 0 6-16,14-1 14 15,6 3 21-15,15 4-5 16,12 3-4-16,11 2-15 16,11 0-25-16,1 13-17 15,3 1-3-15,-3-2-3 16,-9-3-47-16,-9-8-105 0,-14-1-68 15,-6-6-145-15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2:55:52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6347 4974 484 0,'0'0'7'16,"0"0"-2"-16,0 0 16 15,-9 0 10-15,7 0 12 16,2-2 6-16,0-4-2 16,0-3-12-16,25-7 1 0,20-6 27 15,33-5 3-15,33-1-6 16,40 2-5 0,35 7 16-16,29 10-17 15,13 9-43-15,-8 10-4 0,-17 13 12 16,-32 5 5-16,-43 1 17 15,-41 0-7-15,-43 4-7 16,-44 7-19-16,-47 14-1 16,-58 14-12-16,-53 15-3 15,-42 9-4-15,-35 0-32 16,-9-11-26-16,5-21 34 16,29-24 25-16,45-29 3 15,44-10-38-15,52-35 21 16,49-16 19-16,33-13 12 15,43-10 24-15,32-9-10 16,27-4-8-16,27-1-12 16,19 5-74-16,10 13-347 15</inkml:trace>
  <inkml:trace contextRef="#ctx0" brushRef="#br0" timeOffset="646.901">6970 5602 485 0,'0'0'61'15,"0"0"83"-15,0 0-14 16,0 0-31-16,434-125-22 15,-257 111-18-15,22 14-37 16,-2 4-15-16,-15 28-2 16,-31 17-18-16,-47 17 16 15,-56 17 26-15,-53 22 5 16,-72 11-22-16,-51 6-9 16,-47-4 4-16,-34-12-15 15,-20-26 13-15,-1-32-15 16,16-37 9-16,33-22 2 15,37-43 7-15,44-28 2 0,48-17-2 16,47-14 7-16,33-4 6 16,49 4-11-1,43 10-50-15,39 17-169 0,26 26-540 16</inkml:trace>
  <inkml:trace contextRef="#ctx0" brushRef="#br0" timeOffset="1396.5254">5318 6996 277 0,'0'0'276'0,"0"0"-101"16,0 0-11-16,0 0-25 15,370-103-39-15,-218 87-9 16,31 2-45-16,29 4-25 16,27 4-18-16,17 6-1 15,0 20-33-15,-14 17-157 16,-31 20-218-16</inkml:trace>
  <inkml:trace contextRef="#ctx0" brushRef="#br0" timeOffset="36228.5978">6211 8442 1012 0,'0'0'63'0,"0"0"-40"15,0 0-13-15,373-12-2 16,-187-24-6-16,44-35-1 15,33-37-43-15,26-26-81 16,13-15-223-16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37:23.67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10834 1381 793 0,'0'-27'17'15,"4"-4"-8"-15,17-6 28 16,11-2 15-16,18-4 15 15,13 0 3-15,18 5-24 16,4 8-4-16,8 14-15 16,5 14-12-16,-11 6 27 0,-8 29-29 15,-11 19-5-15,-12 18 0 16,-17 19-5 0,-18 20 6-16,-18 21-9 0,-10 16-2 15,-34 12 15-15,-25-1 3 16,-18-16-9-16,-20-32-1 15,-18-45-6-15,-7-57-14 16,-3-42-24-16,10-66 39 16,13-38 21-16,22-20 17 15,28-2-1-15,28 17-15 16,27 29-9-16,16 36-9 16,39 43-69-16,22 34-61 15,17 14-143-15,8 28-88 16,-5 8-93-16</inkml:trace>
  <inkml:trace contextRef="#ctx0" brushRef="#br0" timeOffset="1704.5413">11131 2204 696 0,'0'0'78'16,"0"0"-69"-16,0 0 3 16,0 0-3-16,0 0-1 15,19 112 18-15,-10-69 12 16,1 6 6-16,1 7 7 15,-2 3-7-15,2 6-7 16,-2 6-6-16,3 6-6 16,-4 8-8-16,1 4-9 15,4 8-2-15,-5 5 0 16,6 2 2-16,-2-2 6 16,0 1 7-16,1-5-2 15,1-4-2-15,1-5 1 16,-1-4-8-16,2 0-1 15,-1-1 1-15,1 6-3 16,-4 3-4-16,2 6-7 16,-6 6 7-16,1 3 2 15,-1 2-2-15,-4-7-4 16,1-2 6-16,1-8 0 16,-4-3-8-16,3-4 2 15,-1 3-3-15,-4 6 6 16,0 8-1-16,3 6 4 15,-3 7-2-15,2 7 6 16,1 0-1-16,-3 1 4 0,1-4-3 16,3 0-5-16,-4 2-5 15,1 3 1-15,1 3 3 16,2 6-2-16,1 5 7 16,0 3-9-16,2 1 10 15,0-3-3-15,-1-8-5 16,2-5-7-16,-2-6 7 15,1-9 1-15,0-4-5 16,-1-5 8-16,2-6-4 16,-2-3 6-16,2 1-4 15,1 0-2-15,-1 5 3 16,1 2-9-16,3 5-4 16,-4 5-3-16,1-3 8 15,4-3 2-15,-2-4 7 16,0-2-4-16,-4-5 1 15,-1 2 0-15,2-2 0 16,-6 7 3-16,-1-2-5 16,-1 4-8-16,0 2 6 15,3-2 1-15,-1-3 0 16,-2-6 3-16,3-7-2 16,-1-6-1-16,2-5 5 15,1-4 0-15,-2 3-4 16,2 8 5-16,-5 8-7 15,0 7-1-15,0 9-7 16,0 6 5-16,-3 3 2 16,-7-2 1-16,6-7 4 15,-3-8-1-15,1-13 3 16,2-11-1-16,-1-12 1 16,-3-3-3-16,-1-2 4 15,-4 2-5-15,-8 7 1 0,1 6-8 16,-7 6 4-1,1 3-5-15,1 2-6 0,5 2-1 16,4-2 10-16,2-5 4 16,5-8 1-16,5-7 5 15,-1-8-7-15,3-8 4 16,-4-3 4-16,-3 0-12 16,-5 1 4-16,-5 3-3 15,-4 5 3-15,3 0 4 16,-5 1-5-16,5-3 0 15,1-4-7-15,5-9 5 16,7-7 2-16,-1-7 2 16,3-10 6-16,1-9-8 15,-1-3 3-15,0-4-8 16,-3 0-41-16,-4-4 45 16,-2-8 2-16,3-5 3 15,0-4-1-15,4-1 5 16,2-4-2-16,5-5 3 15,5-5 11-15,19-8-7 16,15-10 13-16,17-9 2 16,17-5 0-16,17-2-13 15,15-1 4-15,10 8 1 16,9 13-17-16,3 13 9 16,-3 19 8-16,-9 18-1 15,-13 15 10-15,-17 28-13 16,-16 19 14-16,-18 17-31 0,-26 17-12 15,-25 16 21 1,-13 11 3-16,-36 12-10 0,-35 8-5 16,-32 1 8-16,-36-7-8 15,-33-15 6-15,-29-22 8 16,-12-26 2 0,-7-34 1-16,2-33-17 0,14-22-16 15,22-42 44-15,34-30-19 16,35-22 3-16,41-25-24 15,48-18 27-15,40-13 9 16,56-3 3-16,45 14 8 16,49 15-4-16,44 27-55 15,28 27-83-15,21 26-182 16,1 20-290-16</inkml:trace>
  <inkml:trace contextRef="#ctx0" brushRef="#br0" timeOffset="3230.8374">21796 261 575 0,'0'3'129'15,"0"0"-25"-15,8 0 7 16,3 0-9-16,0-2-23 16,3-1-13-16,4 0-9 0,7 0-7 15,9 0-4-15,10-7-15 16,10-2-16-16,9 1-2 16,15-1 3-1,6 4 6-15,7 5-8 16,8 0-15-16,4 0 27 0,4 17-8 15,3 9-13 1,-6 6 1-16,-11 6-5 0,-7 7 4 16,-11 5-1-16,-16 2 0 15,-11-1-1-15,-8 3-2 16,-7 0-2-16,-9 1 3 16,-5 8-2-16,-14 10-17 15,-5 15 0-15,-30 15 9 16,-24 20 11-16,-33 16-4 15,-29 9 0-15,-27-1-9 16,-23-10 5-16,-18-24-6 16,-16-29-3-16,-5-34 13 15,5-35 9-15,5-25-33 16,14-39 24-16,7-24 7 16,27-19 1-16,19-18 0 15,22-14-2-15,19-12 10 16,26-14-7-16,24-10 2 15,26-6-10-15,16-1 0 16,40 0-2-16,32 6 6 16,26 22 5-16,19 28 9 15,24 35-20-15,20 43-35 16,4 37-22-16,-9 55-63 16,-15 30-7-16,-14 20-96 15,-28 3-199-15</inkml:trace>
  <inkml:trace contextRef="#ctx0" brushRef="#br0" timeOffset="5625.42">22099 2122 340 0,'0'0'120'0,"0"0"-81"16,0 0-4-16,-2 6 13 15,2 5-2-15,0-1-2 16,0-1-1-16,0-2-3 16,0-2-1-16,0-4-6 15,0-1-7-15,0 0-4 16,0 0 2-16,0 0 8 15,0 1-2-15,0 7 0 16,0 6-1-16,0 9-9 16,0 8-4-16,0 4 12 15,0 3 2-15,-5-1 1 16,5-2-8-16,-3-4 2 16,2-4-9-16,1-4 0 15,0-1 8-15,-3-1 1 16,1 2 1-16,2 3-1 15,-2 5 4-15,-1 8-13 16,-1 6 7-16,4 10-11 16,-2 8 8-16,2 6-10 15,0 0-4-15,0-1 3 16,0-5-9-16,0-6 4 16,0-5 4-16,0-6 4 15,0-2-4-15,0 3-2 16,0 4-2-16,0 8 0 0,0 7 1 15,-8 9-3-15,-1 4 7 16,-2 6-6-16,2-3-8 16,-2 1 3-16,-3-3 0 15,3-5 3-15,-1-2-3 16,1 0 2-16,0 1 1 16,2 4-1-16,0 3 2 15,-1 6-2-15,1 8 4 16,0 8 0-16,-2 6-1 15,0 8 2-15,2 4-16 16,-5 4 6-16,4-2 5 16,1-2 0-16,1-5 0 15,-1-3 1-15,4-2 2 16,1-3 4-16,-1 4-6 16,0 1 5-16,1 3-14 15,-1 7 2-15,1 3 5 16,2 4 1-16,-3 1 1 15,1 0 0-15,4 2 4 16,-5-7-3-16,5-1-1 16,-5-7-16-16,2 2 11 15,2 0 0-15,-4-3 4 16,0 5 2-16,1 0-1 16,-2 3 0-16,6 0 0 15,-5-3 5-15,5-4-5 16,-3 1-12-16,3-4 7 15,-2 0 0-15,2-4 3 16,0-3 0-16,0-5 4 16,0-5-2-16,0-9 3 15,0-3-3-15,0-9 10 16,5-2-9-16,1-1-5 16,3-1 2-16,5 1-2 15,-3 0-1-15,3 5 4 16,-5 3-5-16,1 0 5 0,-4-3-5 15,-1-2 2-15,-1-5 5 16,-4-8-2-16,5-10 2 16,-5-5 4-16,5-4-4 15,-5 0 1-15,4 6-4 16,-2 3-4-16,1 2-16 16,2 3 13-16,-4 3 4 15,7-2 10-15,-2-2-7 16,0-3 2-16,2-1 0 15,1-5 0-15,-2-10 0 16,-3-4 2-16,1-11 0 16,-1-6 3-16,-2-6-4 15,1 1 1-15,-3-1-3 16,2 6-7-16,-2-1-2 16,0 6-6-16,0 1 15 15,0-3-6-15,0-1 12 16,0-7-5-16,0-3 9 15,0-4-5-15,0-2 1 16,0-4-4-16,0 0 3 16,0 0-4-16,0 1 4 15,0 4-3-15,0 4 1 16,0 3-4-16,3 7-3 16,-3 2 4-16,4 4-4 0,1 1 9 15,-3-2-4-15,4-2 4 16,2-2-5-16,-4-3 9 15,2 0 7-15,4 2-6 16,-1 0-8-16,-3 5-1 16,2-1-4-16,-2 5-2 15,3-4 1-15,-4 0 3 16,-5-9-1-16,5-3 0 16,-5-5 8-16,1-5 2 15,-1-2-8-15,0 0-6 16,3 0 3-16,-3 0 3 15,0 0-1-15,0 0 2 16,0 0 2-16,0 0-1 16,0 0-2-16,0 0 4 15,2 0-7-15,-2 0 6 16,5 0-12-16,9-6 6 16,6-9 5-16,19-8 19 15,10-2 3-15,13-6-8 16,16 3-10-16,10 7 7 15,16 6 12-15,12 10-20 16,10 5 0-16,6 8-3 16,-4 12 8-16,-7 11-2 15,-14 11 4-15,-20 6-5 16,-17 7 0-16,-13 5-20 16,-12 5-4-16,-12 5 12 15,-13 7 3-15,-9 10-2 16,-11 10-2-16,-7 9 8 15,-30 7-3-15,-22 2 6 16,-24 4-3-16,-40-2 2 16,-27-10 10-16,-30-11-25 15,-25-20-2-15,-13-26 1 0,-9-37 13 16,-1-30-24-16,11-55 26 16,13-39-26-16,19-31-14 15,21-21 41-15,37-6-13 16,32 8 6-16,35 8 6 15,38 12 0-15,31 12 0 16,50 8 20-16,34 3 0 16,34 10-27-16,33 14-3 15,21 25 1-15,5 35 2 16,-1 34-26-16,-13 53-31 16,-22 42-52-16,-38 26-85 15,-34 11-33-15,-24-2-109 16,-20-14-155-16</inkml:trace>
  <inkml:trace contextRef="#ctx0" brushRef="#br0" timeOffset="20614.7698">13486 4074 865 0,'0'0'57'16,"0"0"-20"-16,0 0 92 15,0 0-6-15,-14-29-44 16,14 29-8-16,0 0 1 15,0 0-7-15,0 11-3 16,4 8-20-16,2 8-16 16,2 11 2-16,-2 9 5 15,1 14 8-15,-3 11-6 16,0 11-3-16,1 8-5 16,0 9-11-16,-2 8 1 15,1 7 8-15,-4 2-2 16,0 4-21-16,0 8-1 15,0 5 7-15,0 4 5 16,-4 1-6-16,-4 9 6 16,2 0 1-16,-4 3-15 15,1 2 7-15,0 6-13 16,-4 2 7-16,1-4 1 16,-2-8 0-16,6-8 6 15,-4-13 0-15,3-19-8 16,2-16 0-16,3-11 1 15,-3-10 1-15,3-10-1 16,1-9-6-16,-2 0 6 16,0-3 1-16,-4-2 6 15,8-5-13-15,-4-4 13 0,3-6-6 16,-2-6-2-16,4-7 1 16,0-8 0-16,0-4 0 15,0-5 1-15,0-1-2 16,0-2 2-16,0 0-2 15,0 0 1-15,0 0 0 16,0 0 0-16,0 0 0 16,0 0 0-16,0 0 1 15,0 0-1-15,0 0 7 16,4 0-7-16,9-2 6 16,8-5 1-16,4 0-7 15,9-2 1-15,5-1-2 16,8 0 1-16,5-2 0 15,7 4 7-15,5-3-7 16,12 3-1-16,1 1 7 16,9 6-7-16,5 1-1 15,7 0 2-15,6 0-6 16,7 7 6-16,7 1 1 16,11 0 0-16,-2-1-1 15,9-2 7-15,2 3-7 16,3-4 6-16,5 5-7 15,4 1-6-15,4 1 7 16,6 3 1-16,-2 2-1 16,5 0 8-16,-1 0-9 15,-2-1 7-15,1-3-14 16,1-3 9-16,2-1-1 16,-3-4 1-16,2-3-1 15,-2-1 0-15,-6 0 6 0,-4 0-7 16,-6 0-6-1,3 0 7-15,-7 0 1 0,-5 0-1 16,0 0 1-16,-4 0 5 16,-9 0-6-16,-5 0-1 15,-5-1 0-15,-2-1-5 16,-1-6 12-16,-7 0-12 16,-6-1 7-16,-4 1 6 15,-10-2-14-15,-9 4 14 16,-10 1-7-16,-12 0-7 15,-8 2 14-15,-9 2-8 16,-2-2 0-16,-8 0 1 16,-5 2-1-16,-5-2-13 15,-4 2-1-15,-3-1-20 16,-3 2-35-16,-1 0-49 16,-2 0-68-16,-2 0-48 15,0 0-147-15,-2 0-434 16</inkml:trace>
  <inkml:trace contextRef="#ctx0" brushRef="#br0" timeOffset="26719.1457">12226 5618 618 0,'0'0'210'0,"0"0"-103"16,0 0 50-16,0 0-28 15,0 0-34-15,0-24-11 16,0 18-17-16,0-1-5 15,0 0-19-15,0 2-9 16,0 0-15-16,-12 2 2 16,-5 3-5-16,-10 0-5 15,2 12 13-15,-6 6 10 16,3 2-13-16,2 4-8 16,4 1-3-16,5 4 5 15,3 1 1-15,7 3 5 16,5 3 10-16,2-2-3 15,2-2-4-15,15-2 6 16,4-11-17-16,12-6 1 16,7-10-8-16,2-3-6 15,2-8-1-15,-4-10 7 16,-5-1-6-16,-10 5-7 16,-11 5 7-16,-6 2 0 15,-8 7 1-15,0 0-2 16,-17 12 1-16,0 3-6 15,-6 4 6-15,-5 4 0 16,1-3-1-16,-1 2 1 16,7-1 0-16,-1-1 0 15,7 2 0-15,1-1-6 16,7 1 13-16,3-1-7 0,2-1-6 16,2-5 13-16,0-5-6 15,11-1-1-15,8-6 0 16,5-3 1-16,3 0-1 15,7 0 0-15,5-2 1 16,-2-1-2-16,-1 3 2 16,-4 0-1-16,-2 0-15 15,-9 1-40-15,-2 1-51 16,-4-2-78-16,-5 0-158 16,-3-2-579-16</inkml:trace>
  <inkml:trace contextRef="#ctx0" brushRef="#br0" timeOffset="27166.6967">12460 5749 682 0,'0'0'157'15,"0"0"-18"-15,0 0 39 16,0 0-58-16,40 95-20 0,-30-72-24 15,-4-5-13 1,-1-3-14-16,-2-7-4 0,1-3-7 16,-4-5-9-16,0 0-14 15,0-16-13-15,0-13-3 16,0-9 13-16,3-10 5 16,2-4 0-1,4 4-8-15,-1 7-2 0,1 10-5 16,-1 12 2-16,5 12-14 15,1 5-72-15,3 2-109 16,3 0-126-16,-6 9-220 16</inkml:trace>
  <inkml:trace contextRef="#ctx0" brushRef="#br0" timeOffset="27465.8696">12672 5687 891 0,'0'0'51'0,"0"0"95"16,0 0-6-16,0 0-94 15,0 0 9-15,44 111 0 16,-41-105-12-16,-3-5-15 16,0-1-5-16,0 0-9 15,2-13-10-15,-2-12 5 16,3-10 32-16,-3-11 6 15,1-3-19-15,2-3-12 16,2 2-11-16,1 11 0 16,0 7-3-16,8 12 2 15,2 8-36-15,6 9-90 16,-1 3-126-16,4 0-123 0,-2 10-318 16</inkml:trace>
  <inkml:trace contextRef="#ctx0" brushRef="#br0" timeOffset="27725.777">12979 5377 1007 0,'0'0'53'0,"0"0"143"16,0 0-66-16,0 0-64 16,0 0-15-16,53 128-19 15,-53-105-17-15,-6-3-6 16,-11-6-5-16,0-6-2 15,-5-8-3-15,0-4 1 16,2-18 2-16,-3-6-3 16,8-2 1-16,2 3 2 15,7 1-7-15,6 6-41 16,1 5-45-16,17 4-58 16,3 6-146-16,9 1-264 15</inkml:trace>
  <inkml:trace contextRef="#ctx0" brushRef="#br0" timeOffset="27970.9579">13094 5369 890 0,'0'0'30'0,"0"0"148"16,0 0-42-16,0 0-53 16,0 0 7-16,0 0-8 0,39 107-27 15,-39-107-22 1,0-3-14-16,0-21-13 0,3-15-6 15,0-10 4-15,3-11 15 16,2-2 2-16,3 5-10 16,3 11-3-16,0 13-5 15,3 16 0-15,2 13-57 16,1 4-102-16,1 15-102 16,0 10-128-16</inkml:trace>
  <inkml:trace contextRef="#ctx0" brushRef="#br0" timeOffset="31551.205">19756 8172 546 0,'0'0'141'15,"0"10"-64"-15,0 8-26 16,0 8-2-16,0 8 25 0,-5 7-13 16,1 1-1-1,-4 1 6-15,2-1-19 0,1-11-22 16,4-8-5-16,-3-11-3 15,4-12-8-15,0-6-8 16,4-29-6-16,11-8 10 16,8-14 8-16,7-5 2 15,-1 5 4-15,2 12-3 16,2 15 13-16,-4 18 16 16,1 12 16-16,-1 36-30 15,-1 23-27-15,-3 20-5 16,-5 10-1-16,-4-1-24 15,-6-10-66-15,-2-21-37 16,-2-27-31-16,2-29-17 16,3-10-179-16</inkml:trace>
  <inkml:trace contextRef="#ctx0" brushRef="#br1" timeOffset="79114.1144">13623 4252 86 0,'0'0'6'0,"0"-3"2"16,0 1-3-16,0 0-1 16,0-1-4-16,0-2 136 15,0 1-87-15,0 2-39 16,0 1 6-16,0-1 19 16,0 1-4-16,0-2 1 15,0 3 20-15,0 0 17 16,0 0 19-16,0 0-4 0,0 0-18 15,0 0-21-15,0 2-11 16,0 1-8-16,0 0-5 16,3 0 4-16,-2-2-7 15,3 2 9-15,-3 0 2 16,2-1-5-16,-3 0-4 16,3 0-1-16,-3 1-3 15,3 2-2-15,-1 0 0 16,1-1-6-16,-1 0 0 15,1 3 1-15,-2-4 1 16,2 3 1-16,2 1 2 16,-3-1 1-16,1 1 4 15,1 0-7-15,-4 0 1 16,3-2 1-16,-3-1-6 16,5 1 3-16,-5-1-2 15,5-1-2-15,-2 0 4 16,2 1-1-16,-1 1 5 15,1-1-6-15,-1 2-2 16,0 2-5-16,0-1 4 16,1 1 0-16,3 0-2 15,-2 1-2-15,2-3 3 16,-5 0 0-16,6 0 5 16,-1 3-4-16,-2-3 6 15,2 1-1-15,-5 0 1 16,5 1-5-16,-4-1 1 15,2-1-3-15,-1 0 2 16,3 0 4-16,-5 0 1 0,5 0-5 16,-2-1 2-16,2 2-1 15,-2 0-2-15,0 1 2 16,2-1 0-16,-4 0-1 16,6 0 0-16,-6 1-2 15,4 0 0-15,0-1 2 16,1 3 4-16,-4 0 0 15,6 0-2-15,-2 2-1 16,0 0-5-16,2 1 3 16,0 1-5-16,1 0 4 15,1 1-6-15,-1 1 6 16,2 2-1-16,-1-1 4 16,0 0-3-16,1 2 3 15,0-2-3-15,2 2-3 16,-2-1-2-16,0 2 0 15,-2-2 0-15,1 1 2 16,1-1-3-16,-2 0 4 16,0 1-3-16,1-3-1 15,-1 0 4-15,-1-3-4 16,-2-1 2-16,1-3 2 16,-1-2 1-16,0-2-1 15,-3 1 7-15,1-3-8 16,0 1 3-16,0 0-2 15,0 1 0-15,-2 0 0 16,3 2 1-16,-1 1 0 16,3 0-4-16,-1 2 5 15,-1 1-1-15,4 2-1 0,1 0 0 16,-1 1-4 0,2-1 3-16,3 1 0 0,0 2-1 15,-4 0 2-15,5 2-1 16,2 0-3-16,-3 0 3 15,3 2-1-15,2 1 1 16,0 0-1-16,3-2 1 16,-4 2 1-16,6 0-1 15,-2 0 1-15,1 3 1 16,-1 0 1-16,4 2-2 16,-1 2 4-16,0-2-5 15,1 0 3-15,-4 1-2 16,5-2 2-16,-4 0-2 15,5-3 0-15,-1 1 2 16,-4-3-2-16,2 3 1 16,1-3 0-16,2 1 1 15,-1 1 0-15,-1 0-4 16,2 2 1-16,-4-2-3 16,0 1 4-16,3 0-1 15,-4-2 1-15,1 1 4 16,-1-2-3-16,2 2 1 15,-3-1-4-15,1-1-1 16,0 0 3-16,4 2-3 16,-5-2 1-16,-1 0 0 15,3 1 0-15,4 0 2 16,-5-1-5-16,2 1 6 16,2-2-5-16,-4 0 2 15,2 0 0-15,0-2 0 16,-2 3 2-16,2-3 1 15,1 0-1-15,-4-1-3 0,3 0 4 16,-3 0-2 0,0-1-1-16,4 0 0 0,-4-2 4 15,3 0-4-15,-3 2 1 16,0 0-1-16,-1-1 1 16,0 0 1-16,-3 1 0 15,-1-2-2-15,-3-3 3 16,1 0 0-16,0-1-1 15,-2-2-1-15,2-1 1 16,1 0-2-16,1 1 2 16,-1 0-1-16,1 1-2 15,-2 0 1-15,3 1-1 16,-3-1 1-16,2 2 0 16,-4-2 2-16,2 1-4 15,-2-2 6-15,-1 2-3 16,2-2-3-16,-4 2 7 15,4-2-4-15,-2 1 1 16,4 1-2-16,-3-1 3 16,2 1-4-16,-2 0 2 15,2 2 1-15,2-2-3 16,-1 3 1-16,1 0 2 16,-1 0-1-16,1 0 0 15,0 2 2-15,0-2-3 16,0 1 2-16,1 0 0 15,0-1 1-15,1-1-4 16,0 1 5-16,2-2-5 0,1 2 5 16,-3-1-4-1,6 2-1-15,0 0 6 0,-3 2-6 16,4-3 2 0,-3 0 2-16,2 1-2 0,0-1-1 15,-1-1 2-15,0-2-1 16,-2 2-1-16,3-4 1 15,-3 3-1-15,0-2 3 16,0 1-2-16,-2 1-1 16,2-2-1-16,-1 3 5 15,-2-2-2-15,5 0-2 16,-3 0 3-16,1 0-3 16,-3 0 0-16,4-2-1 15,-1 1-1-15,0 0 0 16,-2 0 3-16,2 0-4 15,-3 0 4-15,1 2-4 16,0-1 4-16,-6 1-4 16,5-2 5-16,-7 3-5 15,1-3 4-15,-2 2-2 16,0-3 2-16,-2 2-1 16,1-3 0-16,1 2 1 15,-7-2-2-15,7 3 1 16,0-3-3-16,0 1 5 15,-3 0-1-15,3 1-1 16,0-2 0-16,0 3-3 16,1-3 6-16,-1 1-4 15,2 0 1-15,-1-1 2 16,1 2-2-16,1-2-1 16,-2 1-1-16,4 1 3 15,1 0 0-15,-1-2-3 16,1 4 4-16,0-1-1 15,0-1-3-15,3-2 3 0,-4 4-1 16,1-4 0-16,0 2 0 16,4-2 2-16,-4 3-3 15,1-3-1-15,1-2 6 16,3 4-4-16,-5-3-2 16,3-1 4-16,2 3 1 15,-5-4-6-15,4 3 5 16,0-2 0-16,-2 0 0 15,4-2-5-15,-4 2 3 16,1-2 1-16,2 2 1 16,-2-1-3-16,2-1 6 15,-5 3-7-15,4-1 5 16,-4 0-5-16,3 0 1 16,-3 1-2-16,5 0 1 15,-3-3-1-15,4 1 5 16,-1-1-7-16,1-1 4 15,2 1 1-15,0-2 1 16,-3 1-2-16,4 0-2 16,-4 2 6-16,0-1-4 15,3-1 2-15,1 2 1 16,1-1-5-16,1-1 6 16,3 2-6-16,3-3 4 15,-1 1-1-15,3 1 2 16,-1-1-1-16,1 2 1 15,-3-1-4-15,1 2 3 16,-3 1 0-16,0 0 0 16,0-1-1-16,0 2 2 15,0-2-2-15,1-1 0 16,-1 1 0-16,-3 1-26 0,-3 5-36 16,-8 9-62-16,-11 8-59 15,-7 16-210-15</inkml:trace>
  <inkml:trace contextRef="#ctx0" brushRef="#br2" timeOffset="87962.8227">13626 4519 431 0,'0'0'79'0,"0"0"-68"15,0 0 26-15,0 0 68 16,0 0-39-16,0 0-29 0,0 0-14 16,0 0 5-16,0 0-2 15,0 0-7-15,0 4 1 16,0 1 4-16,0 0 0 15,0 1-5-15,1-1 1 16,3 0-2-16,-4 0-8 16,0-1-1-16,1-2 1 15,-1-1-3-15,3 0-7 16,-3 2 7-16,0-3-1 16,0 1 0-16,0 2-2 15,0-2-2-15,0 0 2 16,0 0 1-16,0 1-2 15,0 1 0-15,2-2 1 16,-1 3-2-16,-1 0 0 16,3-1 4-16,-1 0-3 15,-2-1 4-15,5 2 4 16,-5 2 2-16,3-2-2 16,1 3-2-16,1 1-5 15,0 1 6-15,-1 1-5 16,-1 2 1-16,7-1 1 15,-2 2-2-15,1-2 1 16,-1 0 3-16,1 2 1 16,3 1 3-16,-1 1 2 15,0 0 2-15,1 4-6 16,1-1 0-16,-1 2 0 16,2-2-2-16,-6 1 4 15,6-1-1-15,-2-1-4 16,-4-2-1-16,6 3 1 0,-2 2-3 15,-4-2-1-15,5 2 1 16,-4-1 0 0,-1 1 6-16,1-1-7 0,-1 2 0 15,-2-3-5-15,2 1 4 16,-1-2-2-16,3 0 4 16,-1 2-4-16,2-1 3 15,1 2 3-15,2 3-4 16,-3 3-1-16,3 1-1 15,-3 0 3-15,0 0 4 16,1-2 4-16,0-1-9 16,-2-2 4-16,2 0-6 15,-3 0-1-15,-1 0 5 16,5 0 1-16,-7 3-4 16,5-1 5-16,-2 2-4 15,3 0 1-15,-2 2 0 16,2-3 0-16,0 4 3 15,6-2-5-15,-1 1 1 16,-2-1 0-16,4-1-4 16,-7-1 5-16,5-2-1 15,-3 0 4-15,-2-1 0 16,1-3 0-16,-2-2-4 16,0-1 2-16,1 0-1 15,0-1 0-15,1 1-5 16,1 4 2-16,1 0 0 15,4 5-1-15,-4-1-2 16,4 4 0-16,-4-3 0 16,1 1 3-16,-2 0-1 15,0-6 0-15,-5 0-1 16,2-3-1-16,-2-2 4 16,1-3 0-16,-4-1-2 15,0-4 0-15,2 3 1 16,1-2-2-16,-3 0 1 0,5 2 2 15,-2 0-1 1,4 0-2-16,-2 4 0 0,3 0 4 16,-2 2-3-16,0 0-1 15,4 2 1-15,-2-1 3 16,5 3-4-16,-4 1 6 16,4-3 11-16,-2 0 2 15,0 0 0-15,-2-2 1 16,1-2-2-16,-1 1-6 15,2-1-3-15,-4-2-1 16,1 0 1-16,1 0-5 16,-2 0-1-16,1 0 3 15,-2-3-4-15,0 1-1 16,-1 1 3-16,0-4-3 16,3 3 3-16,-2-4-2 15,4 4-2-15,3 0 4 16,-4-1-3-16,7 1-2 15,-1 0 1-15,4 3-1 16,-3-2 3-16,1-2-1 16,2 0-2-16,0 2 2 15,0-5-1-15,1 1 1 16,3-2 1-16,1 0-4 16,-1 1 5-16,1-2-4 15,4-1 3-15,-5 0 0 16,2 0-2-16,-1-2 2 15,2 3-1-15,1-2-1 16,-4 1 1-16,1 0 5 0,4 1-6 16,-5 0 1-16,2-1-2 15,2 0 5-15,-4-2-3 16,2 0 1-16,-1-1-2 16,2 0 3-16,-1 0-4 15,4 0 3-15,-3 0-2 16,2 0 0-16,-3 0 3 15,2 0-3-15,-1 0 1 16,-2-1 3-16,-1 0-4 16,1 0 1-16,4-1-1 15,-5-1 1-15,5-2-6 16,-3 1 4-16,2-1-3 16,1-1 1-16,-3 1 5 15,2 0-3-15,1-2 3 16,-3 0-3-16,1 1-3 15,-2-3 9-15,-2 1-5 16,1 2 2-16,1 2-2 16,-1-4-1-16,-3 3 5 15,4-1-3-15,-1-1-2 16,1 1 3-16,1-3 0 16,-2 2 0-16,1-2-1 15,-4-1 1-15,2 1-3 16,-2-3 2-16,2 3 1 15,0-2 1-15,-3-2-3 16,4 1 2-16,-7-3 0 16,9 0 0-16,-6 0-2 15,4-3-1-15,-2 1 5 0,1 1-1 16,-5 1-4-16,2 0 6 16,-5 0-6-16,3 3 5 15,-3-1-4-15,0-1 5 16,4-1-4-16,0-1-1 15,6-2 0-15,1-2 0 16,1-2-3-16,3-4 2 16,-1 2 2-16,0-3-2 15,-3 2 2-15,-2 3 0 16,1 1 3-16,-2 1-5 16,0 0 3-16,-4-1-3 15,6-1 4-15,-4-3 1 16,4-6-4-16,2-5 1 15,2-2 0-15,5-5 1 16,0 1 1-16,4-5-2 16,-4 7-1-16,0 5 0 15,-8 6-2-15,-3 5 2 16,-7 7 4-16,-4 8 2 16,-6 1-6-16,3 3 3 15,-3-3-3-15,3-2 0 16,1-3 0-16,4-2-1 15,-5-1-12-15,2-1 2 16,-3 1 5-16,0-1 7 16,-1 4 2-16,-2 2-3 15,-4 2 3-15,3-1-4 16,-4 0 4-16,4 1 0 16,0-2-3-16,2-2 3 15,-1-2-2-15,-1 0-4 0,-1 3 5 16,-1 2-12-16,-2 3-9 15,-5 2 10 1,2 4-7-16,-2 0-14 0,3 1-14 16,-3-1-7-16,0 1 2 15,0 0-22-15,0 0-99 16,9 7-41-16,2 3-245 16</inkml:trace>
  <inkml:trace contextRef="#ctx0" brushRef="#br2" timeOffset="94227.9315">18390 4598 954 0,'0'-4'14'0,"0"4"101"0,0 0 65 16,0 0-48-16,5 4-34 15,6 9-12-15,3 10-16 16,3 6-50-16,4 10 9 15,4 8-17-15,0 2 2 16,0 1-10-16,-2-2-9 16,-3-8 7-16,-1-7-2 15,-4-8-33-15,-1-9-45 16,2-13-68-16,-2-3-60 16,1-4-180-16,-1-15-392 15</inkml:trace>
  <inkml:trace contextRef="#ctx0" brushRef="#br2" timeOffset="94703.4299">18606 4674 965 0,'0'0'39'16,"0"0"-50"-16,0 0 130 15,0 0-36-15,0 0-63 16,0 0-17-16,-182 111-3 15,154-90 2-15,8-5-8 16,5-6-17-16,7-3-17 16,3-2 6-16,5-2-4 15,0-2 10-15,14-1 7 16,9 0-78-16,7 0 58 16,9-9 34-16,3-10 10 15,9-6 13-15,5 1 18 16,1-3 2-16,-3-1-8 15,-4 4-6-15,-8 5-4 0,-11 2 5 16,-10 2 3 0,-8 4-10-16,-9-1-13 0,-4-1 1 15,-1 1-4-15,-13 1 4 16,-6 3 27-16,0 3-17 16,1 3 6-16,3 2 16 15,3 7 27-15,3 13 11 16,10 8 1-16,0 2-41 15,14 1-23-15,6-3-7 16,8-7-4-16,6-9-25 16,0-11-45-16,-3-1-48 15,2-18-43-15,-4-11-50 16,-4-6-164-16</inkml:trace>
  <inkml:trace contextRef="#ctx0" brushRef="#br2" timeOffset="94971.1658">19083 4364 572 0,'0'0'149'0,"0"0"-10"15,0 0-21-15,0 0-54 16,0 0-15-16,-68 88 0 16,65-79 20-16,3-4-7 15,3-2 0-15,8 1-12 16,7 0-35-16,4 0-13 15,1 3 3-15,1 1-3 0,-4 3 8 16,-5 5-1 0,-7 5-5-16,-6 7-4 0,-2 1-6 15,-7 1-57 1,-7-1-7-16,-4-6-89 0,2-16-71 16,5-7-241-16</inkml:trace>
  <inkml:trace contextRef="#ctx0" brushRef="#br2" timeOffset="95215.6678">19178 3858 844 0,'0'0'105'0,"0"0"76"16,0 0-66-16,0 0-60 15,0 0-8-15,110 254-19 16,-85-166-22-16,1-2-4 16,0-8 1-16,-6-13-29 15,-6-17-27-15,-1-23-42 16,-1-15-26-16,-7-10-100 16,-4-18-285-16</inkml:trace>
  <inkml:trace contextRef="#ctx0" brushRef="#br2" timeOffset="95371.0724">19416 4138 700 0,'0'0'187'0,"0"0"-152"16,0 0 93-16,0 0-24 16,0 0-83-16,0 0-16 15,-244 161-45-15,205-122-89 16,5-2-163-16</inkml:trace>
  <inkml:trace contextRef="#ctx0" brushRef="#br2" timeOffset="96430.1631">19032 6807 797 0,'0'0'131'0,"0"0"19"16,0 0 19-16,0 0-87 16,17 89-72-16,-11-38-6 15,5 10 0-15,1 4 2 16,4-1 0-16,3-2-7 15,1-6-10-15,3-7-30 16,-3-15-102-16,3-13-60 16,-2-16-27-16,-4-5-182 15</inkml:trace>
  <inkml:trace contextRef="#ctx0" brushRef="#br2" timeOffset="96630.6283">19220 6995 738 0,'0'0'36'16,"0"0"28"-16,0 0 91 16,0 0-87-16,0 0-55 15,0 0 10-15,-117 66 14 16,77-43-25-16,3-4-5 16,1-2-8-16,7-1-19 15,7 0-52-15,10-2-67 16,8-1-80-16,4-2-165 15</inkml:trace>
  <inkml:trace contextRef="#ctx0" brushRef="#br2" timeOffset="96852.1389">19244 7177 838 0,'0'0'3'15,"0"0"81"-15,0 0-26 16,0 0-60-16,0 0-1 16,0 0 15-16,45-97 20 15,-26 52-16-15,0-1-13 16,7 7-1-16,6 11-28 16,4 12-93-16,1 12-188 15</inkml:trace>
  <inkml:trace contextRef="#ctx0" brushRef="#br2" timeOffset="97205.7708">19537 6895 576 0,'0'0'132'16,"0"0"57"-16,0 0-88 15,0 0-46-15,0 0 22 16,0 0-14-16,-93 133-19 15,93-103-16-15,0-4-3 16,5-7-9-16,6-11-7 16,4-6-9-16,2-2-6 15,-4-10-10-15,4-11 19 16,-6-6-1-16,-2-6-8 16,0 4 1-16,-4 2 13 15,0 7-4-15,-4 6-2 0,-1 9 0 16,0 5 18-16,3 3 31 15,0 16 2-15,5 4-43 16,1 3-12-16,1 2-30 16,1 0-52-16,3-11-45 15,1-10-67-15,1-7-83 16,-2-1-218-16</inkml:trace>
  <inkml:trace contextRef="#ctx0" brushRef="#br2" timeOffset="97350.4205">19705 6887 668 0,'0'0'10'15,"0"0"12"-15,0 0-1 16,0 0-41-16,0 0-104 16,37 154-75-16,-31-151-62 15</inkml:trace>
  <inkml:trace contextRef="#ctx0" brushRef="#br2" timeOffset="97556.9032">19795 6890 433 0,'0'0'209'0,"0"0"-100"16,0 0-10-16,0 0-41 16,0 0-28-16,0 0-13 15,40 37-17-15,-35-42-8 16,4-11-8-16,0-4 20 15,2 2 10-15,3 1-13 16,5 5-2-16,1 11-5 0,2 1-30 16,5 3-94-16,6 8-187 15</inkml:trace>
  <inkml:trace contextRef="#ctx0" brushRef="#br2" timeOffset="97901.8632">20156 6608 247 0,'0'0'135'0,"0"0"-96"16,0 0 41-16,0 0 13 16,0 0-64-16,0 0-40 15,-48 229 34-15,48-228-83 16,0-3 37-16,11-25 21 15,1-7 10-15,4-9-3 16,-2-3-3-16,-4 6-2 16,0 7 0-16,-1 10 56 15,-3 13 25-15,-1 10 46 16,0 13 60-16,-1 27-130 16,-4 13-49-16,0 15-10 15,0 5-6-15,0 0 14 16,-4-4-11-16,-1-20-60 15,3-15-100-15,-1-18-78 16,3-16-98-16</inkml:trace>
  <inkml:trace contextRef="#ctx0" brushRef="#br2" timeOffset="103685.232">12336 6364 624 0,'0'-9'44'16,"0"-2"-44"-16,0-3 32 16,5-8 19-16,7-8-20 15,1-4-7-15,14-5 8 16,11-5 14-16,8-2 12 16,12 3-21-16,4 2-16 15,-4 6-6-15,-6 5-14 16,-6 5 1-16,-7 6-3 15,-14 1-1-15,-4 6-9 16,-4 0-20-16,0 5-30 16,5 5-44-16,-2 2-58 15,2 0-289-15</inkml:trace>
  <inkml:trace contextRef="#ctx0" brushRef="#br2" timeOffset="116612.066">13601 4429 85 0,'0'0'-2'0,"0"0"7"15,0 0-1-15,-8-6-3 16,8 1 19-16,0-2 31 0,0 4-46 16,0 1-3-16,0 2 0 15,0 0 16-15,0 0-11 16,0 0-6-16,0 0 0 16,0 1 0-16,0 1-2 15,0-1 1-15,0 2-3 16,0-2 9-16,3-1 13 15,-3 0 30-15,2 0 4 16,1 0-12-16,-3 0-12 16,2 0 0-16,-1 0-3 15,-1 0-10-15,3 0 0 16,-1 3-9-16,-2-2 4 16,0 1-6-16,0 2 0 15,0-2-2-15,0 0 0 16,0-1-5-16,0 0 7 15,0-1-4-15,0 0 5 16,3 1-4-16,-1 1 6 16,-2 1-4-16,3 2 0 15,1 1-3-15,-4-1 0 16,2 3-2-16,1-1 1 16,-2 3-13-16,3-2-24 15,-4 2-18-15,1-3-1 16,-1 0 13-16,3-4 21 15,-3-2 11-15,0-1 9 16,0 2 4-16,2-1 7 16,-1 5 16-16,2 1-8 15,-1 3-7-15,-2 2-5 16,5 1-6-16,-2 0-26 16,1 0-91-16,1-2 34 15,0-5 76-15,-1-2-4 16</inkml:trace>
  <inkml:trace contextRef="#ctx0" brushRef="#br2" timeOffset="117064.3579">13672 4620 84 0,'0'0'8'16,"0"0"164"-16,0 0-81 16,0 0-77-16,0 0-10 15,18 40 4-15,-14-25-3 16,1 2-5-16,3 3 2 16,-1 0 0-16,3-1-14 15,-1 1-44-15,-1-2-50 16,1-3 45-16,0-2 45 15,1-4 11-15,-4 1 1 16,3-4 12-16,-6 0 48 16,3 1 21-16,-3-2-44 15,2 3-15-15,0-3-1 16,-4 2 3-16,1 0 4 16,3 2-6-16,2 1-11 15,-1 3-6-15,5 2 0 16,-1 2 0-16,-3 1 2 15,4 1 0-15,0-1 21 16,2 1 3-16,0-2-4 16,0 2-10-16,-1 1-2 15,1 2-4-15,-1 2-3 16,2 2-2-16,-2 4-3 16,1 2 2-16,1 0-2 15,-3-1-12-15,3 1-2 16,-2-2 1-16,0-3-23 15,2-2-12-15,-6 2 44 16,6 3 5-16,0 3-2 0,2 7-27 16,1 3-109-16,0 3 48 15,3 1 73-15</inkml:trace>
  <inkml:trace contextRef="#ctx0" brushRef="#br2" timeOffset="118309.8676">14255 5838 70 0,'0'0'10'0,"0"0"-5"15,0 0-1-15,0 0 45 16,0 0-19-16,56 101-29 16,-43-74 3-16,1 3 12 15,-2-1 22-15,5-2-9 16,-5-4 11-16,1-4 14 16,1-2 8-16,-3-4-15 15,-2 0-12-15,2-3-13 16,0 2 7-16,-4 4-10 15,3 5-10-15,-1 5 2 16,-1 4-6-16,4 4-3 16,2 1-1-16,-3-1 1 15,3-5-2-15,-2-4 3 16,1-6-2-16,1-6 8 16,-7-4 17-16,6-3 4 15,-4 0-12-15,-3-2-9 16,1 2 2-16,0 1-8 15,3 0-2-15,-1 3-2 16,2-1-4-16,-2 0 5 16,5-1-5-16,-3-1 2 15,3 0 3-15,-2-1 2 16,1 0 0-16,1 3-3 0,-2 0 0 16,0 1 0-1,2 1-4-15,-3 0 2 0,3-1-2 16,-1 0-7-1,4-1-5-15,-3 3 4 0,6-1 1 16,0 2-2-16,3 3-3 16,-1 1 10-16,1 1 3 15,0 0 2-15,-3-1 4 16,-3-1-1-16,1-3-1 16,-1-1-1-16,-3-4 2 15,0-2-1-15,-1-4 2 16,1 0-3-16,-1-2-11 15,1 2-2-15,1-1 7 16,2 0-17-16,-3 2-1 16,2 3-1-16,2-1-7 15,-1 3 12-15,0-2 16 16,-1-1 3-16,-2 1 7 16,-2-3-5-16,1 0 3 15,-2-2-1-15,-2 0-3 16,2-1 5-16,-2 1-4 15,2-1 2-15,1 4-4 16,-2-1 4-16,2 0 6 16,5 0-2-16,-5-1-1 15,6 0 3-15,-5 0 3 16,0-1 7-16,-1-1 4 16,1 0-8-16,-1 0-8 15,-3 0-1-15,2 0-5 16,-1 0 0-16,4 0 2 15,-5 3-2-15,-1 0-1 16,4-2 2-16,-3 2 0 16,-1-3-1-16,1 0 1 15,1 0 0-15,-3 0 0 0,4 2 0 16,0-1-2-16,-2 4-1 16,2 0-5-16,2 4-1 15,-7-5 0-15,3 2 7 16,-3-2-1-16,2-3 7 15,1-1-6-15,-4 0 2 16,3 0-2-16,0 0-2 16,1 0 3-16,-3 0-1 15,2 0 3-15,-5 0-3 16,5 0-5-16,-2 0 1 16,2 4-7-16,-2 0 7 15,3-2 3-15,0 1-4 16,5-3 6-16,-6 0-3 15,5 0 5-15,0 0 0 16,-2 0-4-16,-1 0 4 16,-1 0-5-16,0 0 3 15,-3 0-11-15,-1 0 5 16,1 0 6-16,-1 0-2 16,3 0-2-16,-5 0-19 15,-3 0 11-15,4 0 6 16,-4 0 0-16,0 0 7 15,0 0-3-15,0 0-7 16,0 3-16-16,0 2-19 16,0 3-72-16,0 1 54 15,4 2 16-15</inkml:trace>
  <inkml:trace contextRef="#ctx0" brushRef="#br2" timeOffset="122245.1182">15798 6827 548 0,'0'-3'74'16,"0"3"-43"-16,0 0 73 15,0 0-2-15,0 0-21 16,0 0-7-16,0 4-17 15,0 4-4-15,3 0-5 16,-1 3-11-16,1 2-2 16,-3 2-3-16,4 1-7 15,-4 2-6-15,5 1 6 16,-3 4 9-16,2-2-3 16,-2 0-10-16,2 0 1 15,0 0-4-15,0 0-7 16,1-1 2-16,-4 0-4 15,2 0-2-15,2 2 1 16,-5-2-7-16,0 0-1 16,0 1 1-16,2-2-2 15,-2-2 0-15,0 1 0 16,1-2 4-16,-1 1-1 16,3 3-2-16,-1 1 1 15,3 1 0-15,-2 0-2 16,-2-3 0-16,2-1 1 15,-1-2 1-15,1-3-1 0,-3-3 2 16,0-2-4 0,1 0 2-16,3-2 1 0,-4-1 0 15,0 3-1-15,1 1-3 16,2 0-2-16,-3 3-3 16,0-1 1-16,2 1-2 15,-2 0 5-15,0-3 1 16,0-2 0-16,0-1 0 15,0 1 1-15,0-3 2 16,0 1-2-16,0 2 2 16,0 0-4-16,0 0 0 15,0 3-1-15,0-1-3 16,0 2 3-16,0-4 1 16,0 0-2-16,0 0 7 15,0-3-2-15,0 4 3 16,0-3-2-16,0-1-2 15,0 4 3-15,0-1 1 16,0 2-4-16,0-1 1 16,0 3 1-16,-2-1 0 15,2-1-4-15,0-2-10 16,0-2 2-16,-3-1 0 16,3-2 2-16,0-1-2 15,0-1 5-15,0 2 1 16,0 1 5-16,0 0-2 15,0 3 0-15,-1 2-2 16,1 0-10-16,0 2-4 16,0 0 1-16,-5-1-9 15,5 3-36-15,0 0-3 16,-3-3 2-16,3-1-11 16,0-6-14-16,0-2-23 0,0 0-41 15,0-2 100-15,0-6 25 16,-2 1 27-16,2-2 2 15,0 4-1-15,-4 2-1 16,4-1 3-16,-5-2 5 16,2-1 5-16,1-4 7 15,2-4-2-15,-3-3 4 16,3-2-1-16,0-5 12 16,0-5 7-16,0-4-9 15,0-5-3-15,0-2 4 16,0-6-6-16,0-5-11 15,3-1 1-15,2-1 4 16,-3-1-1-16,1 6 1 16,-2 8-8-16,2 6-5 15,-3 9-5-15,2 6 0 16,-2 4 3-16,0 4-5 16,0 1 0-16,0 0-1 15,0-1-1-15,0-1-2 16,0 2-7-16,-5-4-8 15,4 1-7-15,-4-2-4 16,0 0-6-16,2 3 3 16,0 2 7-16,3 4-6 15,0 1 6-15,-5 4 17 16,5 2 10-16,0-1 1 16,0-2 0-16,0-3 3 15,0-2-2-15,0-2 1 0,0-1-4 16,0 0-2-16,0 5-2 15,0 2-3-15,0 4-7 16,0 0-49 0,0 11 96-16,0 3-12 0,-3 0 4 15,3 0 7-15,0-4 1 16,0-1 11-16,0-2-5 16,0 0-15-16,0-1-9 15,-1 4-6-15,-4 2-6 16,1 3-1-16,0 4 4 15,0 6-3-15,-1 2 5 16,4 5 3-16,-1 1 4 16,2 4 2-16,0-1 8 15,0 1-4-15,0 2-4 16,0 0-1-16,0 1-9 16,0-1-4-16,0 1-1 15,0-3 0-15,0 0 0 16,0-2-3-16,0-3 1 15,0 4 4-15,0-3-5 16,-3-1 1-16,1-2-1 16,2-3 2-16,0 0-6 15,0-5 3-15,0 1 1 16,0-4-2-16,0 2-2 16,0 0 1-16,0-2 5 15,-3 0-3-15,2-3 1 16,1-2 4-16,0-4-3 15,-3 1-3-15,1 0 5 16,2 1-3-16,0 2 4 16,-5 1-4-16,5 0-6 15,-3 0-3-15,2 0 7 0,-2 1-4 16,1-3-1-16,-1 1 2 16,3-5-4-16,-2-1-6 15,1-2 14-15,1-3 1 16,0-3-11-16,0 0-19 15,0 0-2-15,0 0 26 16,0 2 9-16,0 2-16 16,0 1-13-16,-3 0 36 15,1-1-11-15,2 2-6 16,0-4 6-16,0-2-8 16,0 0-6-16,0-9-7 15,0-3 29-15,0-4-5 16,0 2 6-16,0-1 4 15,0 4-8-15,0 0-2 16,0 2 2-16,0 0-1 16,0-2 0-16,0-2 0 15,0-3 0-15,5-2-1 16,-4-4 5-16,1-4-4 16,1 0 0-16,-1 0-2 15,-2-4 4-15,0 3 3 16,0-3 1-16,0 1-2 15,0-1-1-15,3-5 1 16,-2-1-3-16,2-3-1 16,2-2 2-16,0 1-3 15,-1 1 3-15,-2 0-3 16,1 6 9-16,-3 2-3 16,0 3-2-16,0 2-1 15,0 3-3-15,0-3 2 0,-3-1 0 16,1-4-1-16,-2-4-1 15,4-3 0-15,0-3 3 16,0-5-2-16,0 1 0 16,0 1-1-16,0 4 1 15,0 6-3-15,4 7 2 16,-4 3 1-16,0 5-3 16,0 1 1-16,0-1 3 15,0-2-3-15,0-3 0 16,0 0 2-16,0-2 0 15,0-1 1-15,0 1-1 16,0 0 0-16,0 6 1 16,0 4-2-16,0-1 5 15,0 2 2-15,0 0-2 16,0-3-4-16,0-2-1 16,0-1 1-16,0-1 1 15,0-1-3-15,0 3 3 16,0 1-2-16,2 3 1 15,-2 3 1-15,0 2-3 16,0 4-1-16,0 1 3 16,0-1-1-16,0-7-1 15,0-1 1-15,0-5 2 16,0-7-1-16,0-3 2 16,0 1-2-16,3-1-1 15,-1 4-2-15,-1 0 3 16,-1 9 1-16,0-2-3 15,0 3 1-15,0-4-1 16,0-1 3-16,0-8-3 0,0-4 4 16,3-6-4-1,-3-3 2-15,2-2 5 16,2 4-7-16,0 2-4 0,-4 5 6 16,4 5-2-16,-4 3 0 15,0 2-8-15,0 2-6 16,0 0 1-16,0-2 15 15,0-2-3-15,0-3 3 16,0-2 1-16,2-5-3 16,1 0-1-16,-3-2 4 15,1-1-1-15,2 2-3 16,-3-3 1-16,0 0 3 16,0-2-2-16,0-1 0 15,0-6-1-15,0-6 1 16,0-1 1-16,-4-5 0 15,-1-2-1-15,5 3 3 16,-4 2-3-16,4 5-2 16,0 3 2-16,0 4 2 15,0 2-4-15,4-1 0 16,1-3 3-16,-1-6-1 16,3-11 0-16,-1-10-3 15,2-9-3-15,-2-10-27 16,-3-1 11-16,-3 2 9 15,0 5 6-15,0 12 6 16,-5 8-7-16,1 11-13 16,-1 3 11-16,0 4-8 15,2 0-65-15,0 1 22 16,3-1 37-16,-5 2-31 0,2 6 31 16,3 18 20-1,0 20-3-15,11 8-6 0,6 32-194 16</inkml:trace>
  <inkml:trace contextRef="#ctx0" brushRef="#br2" timeOffset="126289.3284">15635 8612 594 0,'0'-5'107'16,"5"4"-88"-16,-1-1 74 15,0 2 10-15,0-1-40 0,-4 1-28 16,0-2-16-16,0-2-19 15,0-3 0-15,-4 1-3 16,-9-2 2-16,-7 5 0 16,-11 3-1-16,2 1 13 15,-2 19 4-15,1 13 10 16,5 7 20-16,8 10 22 16,9 4-13-16,8 1-6 15,7-6-18-15,21-11 9 16,6-17-30-16,11-15-13 15,7-6-50-15,7-18-50 16,-8-10-108-16,1 0-289 16</inkml:trace>
  <inkml:trace contextRef="#ctx0" brushRef="#br2" timeOffset="132820.4285">16903 6756 54 0,'0'-4'59'16,"5"1"-29"-16,-5-1-4 0,0 2-11 16,2 2-1-1,-2-1 2-15,0 1 2 0,0 0 1 16,0 0-6-16,0 0 4 15,0 0 9 1,0 0 4-16,0 0-11 0,3 0 1 16,-3 0 80-16,0 0-9 15,1 0-59-15,2 0-12 16,-3 3 13-16,2 4-5 16,1 6-11-16,-1 1 1 15,-1 5 4-15,7 1 8 16,-4-1-20-16,1-2 1 15,0-3 2-15,-1-5-10 16,3-3-4-16,-1-6 2 16,2-2-43-16,6-14-105 15,-4-5-32-15,4-2-112 16</inkml:trace>
  <inkml:trace contextRef="#ctx0" brushRef="#br2" timeOffset="134468.8879">17151 6710 130 0,'0'0'5'0,"0"0"-12"15,0-4 8-15,0 4 1 16,0-1 0-16,0-2 0 16,0 2 15-16,0 1-4 0,0-2 11 15,0 2 3-15,0 0 5 16,0 0 0-16,0 0-4 16,0 0-1-1,0 0 12-15,0 0 8 16,0 6 0-16,0 8 2 0,0 10-37 15,0 8-5-15,0 11 7 16,-4 6-5-16,4 2-2 16,0 0-2-16,0-8-4 15,0-10 0-15,9-17 1 16,7-16-5-16,2-6-54 16,2-26-110-16</inkml:trace>
  <inkml:trace contextRef="#ctx0" brushRef="#br2" timeOffset="134983.168">17403 6439 58 0,'0'0'12'16,"0"0"0"-16,0 0 44 15,0 0 6-15,0 0 0 16,9-4-39-16,-9 5 7 16,0 8 11-16,0 2 14 15,0 6 7-15,0 9-14 16,0 14-10-16,0 15-7 15,-2 15-7-15,2 11-10 16,0 9-5-16,0-6-4 16,0-8 2-16,10-14-5 15,-4-19-1-15,-2-23-11 16,-4-14-29-16,0-6-60 16,0-16 16-16,0-9 28 15,0-9-96-15</inkml:trace>
  <inkml:trace contextRef="#ctx0" brushRef="#br2" timeOffset="135397.2762">17734 6190 162 0,'0'0'15'0,"0"0"34"16,0 0 7-16,0 0-35 16,0 0 2-16,-17 132 17 15,14-87 22-15,2 7-3 16,-4 17-11-16,5 14-19 16,-3 12-16-16,3 11-11 15,0 3-1-15,0-9-3 16,0-16-19-16,8-20-45 15,-4-24-42-15,2-17-58 16</inkml:trace>
  <inkml:trace contextRef="#ctx0" brushRef="#br2" timeOffset="135929.5294">18065 5922 490 0,'0'0'32'16,"0"0"-32"-16,0 0 2 16,0 0 3-16,0 0 11 15,-19 409 2-15,8-271-15 16,2 17-3-16,4 6 0 15,4-6 6-15,1-18-2 16,4-28-2-16,13-34-4 16,7-32-55-16,5-36-27 15</inkml:trace>
  <inkml:trace contextRef="#ctx0" brushRef="#br2" timeOffset="136556.2013">18415 5627 324 0,'0'0'26'0,"0"0"-31"15,0 0 45-15,0 0 7 16,0 0-25-16,25 132 27 0,-25-53-37 16,-5 26-4-1,-4 26-3-15,-2 27-4 0,-3 17-2 16,3 9 5-16,2-4-2 15,-4-15 4 1,6-24-3-16,2-35-3 0,5-37-14 16,0-33-64-16,0-33-84 15</inkml:trace>
  <inkml:trace contextRef="#ctx0" brushRef="#br2" timeOffset="137138.8778">18530 5480 472 0,'0'0'41'0,"0"0"-56"15,0 0 44-15,0 0 25 16,21 282-4-16,-21-144-9 16,0 28-19-16,0 30-19 15,0 19-1-15,0 1 7 16,0-13-6-16,0-22-14 15,11-26-193-15</inkml:trace>
  <inkml:trace contextRef="#ctx0" brushRef="#br2" timeOffset="144260.5054">14520 5672 213 0,'0'-3'-2'16,"0"3"87"-16,0-1-4 16,0 1-57-16,0 0-8 15,0 0 5-15,0 0-9 16,0 0-6-16,0 0-2 16,0-2-4-16,0-1 1 15,8-3 3-15,-3 0-1 16,7-3 2-16,1 1 9 15,5-2 11-15,-1 0-7 16,7 3-3-16,2 2 12 16,7 4 8-16,2 1 14 15,9 0-21-15,-3 13-6 16,0 8 17-16,-4 7 4 16,-11 9 8-16,-7 9-16 15,-10 10-13-15,-9 7-17 16,0 5 10-16,-23 5 1 15,-8-5-5-15,-12-10 6 16,-12-17 1-16,-5-20-16 16,-1-21 1-16,-1-22-15 15,3-31 4-15,7-17 11 16,10-13 9-16,8-3 0 16,15 4-11-16,11 12 6 15,8 19-10-15,13 21 0 16,26 26-11-16,15 14-135 15,19 33-374-15</inkml:trace>
  <inkml:trace contextRef="#ctx0" brushRef="#br2" timeOffset="145213.238">14652 5948 587 0,'0'0'18'0,"0"0"-18"16,0 0 29-16,-26 51 33 16,6-25-26-16,-7 6 0 15,-7 9-4-15,-3 8 3 16,-5 9-10-16,-6 9 3 16,2 12 0-16,-7 11-5 15,0 14-3-15,1 17-4 16,0 16 10-16,6 21 7 0,6 20 11 15,12 22 33-15,7 21-40 16,15 21-16-16,6 9-15 16,5 3 0-16,17 3-1 15,7-27-85-15,5-33-51 16,5-45-93-16,3-48-238 16</inkml:trace>
  <inkml:trace contextRef="#ctx0" brushRef="#br2" timeOffset="152876.1948">21215 12083 111 0,'0'0'20'0,"0"0"-6"16,0 0 70-16,0 0 48 16,-107-269 19-16,101 240-24 15,1 12-4-15,5 6-9 16,0 7 18-16,20-2-8 15,19-3-7-15,21-5-50 16,26-6-53-16,32-8-2 16,23-5 9-16,17-4 8 15,11 0 2-15,1 5-10 16,-2 12-4-16,-13 13 16 16,-17 11-29-16,-5 35 0 15,-15 27 8-15,-16 29-5 16,-17 24 3-16,-21 25 0 15,-27 25-8-15,-32 17-6 16,-28 8-5-16,-43 3 6 0,-34-8 3 16,-41-11 1-1,-41-24-10-15,-47-23-5 0,-30-32 9 16,-34-37 16-16,-8-41-48 16,8-34 34-16,26-57 13 15,47-39-8-15,44-34-4 16,53-25 23-16,50-13 9 15,45-10-8-15,33-3-3 16,52 2 2-16,38 2-7 16,34 10-1-16,24 18 3 15,27 24-10-15,21 29-4 16,21 32-13-16,8 42-64 16,-4 35-49-16,-18 37-79 15,-28 35-96-15,-33 16-51 16,-43 7-73-16</inkml:trace>
  <inkml:trace contextRef="#ctx0" brushRef="#br2" timeOffset="154695.9666">20736 11527 138 0,'0'0'388'0,"0"0"-193"16,0 0-81-16,0 0-37 15,0 0-29-15,0 0-17 16,-5 0-13-16,-9 0-10 16,-4-9 34-16,-7-7 24 15,-5-6 26-15,-4-4-28 16,-1-3-21-16,-4-4-13 16,2-3-5-16,1-3-5 15,-3-4 3-15,-3-6 2 0,2-3-7 16,-5-6-6-1,-1-1 6-15,-4-4-4 0,2-1 5 16,-3 1 1-16,0 1-8 16,1-2-3-16,2 0 1 15,3-1 3-15,6-2-11 16,4 1 2-16,3 0 5 16,6-2 3-16,6 0 1 15,-3 3 0-15,7-1 5 16,-2-2-6-16,2 2-9 15,4 1 2-15,1 2 1 16,0 0-5-16,3 0 4 16,2 1 3-16,1-1-2 15,1 1 0-15,-2-3 8 16,1-4-7-16,0 2-5 16,-4 2-1-16,0 1-5 15,-2 3 5-15,1 4-3 16,-3 5 3-16,-3 3-2 15,2 3 1-15,3 1 3 16,-3 1-4-16,3 1 0 16,-3-2 3-16,1-3 1 15,2-3-2-15,-3-1 4 16,-2 1-3-16,4-2 3 16,-1 5-5-16,4 5 5 15,-5 6-4-15,5 5 3 16,0 6-6-16,2 9 5 15,3 4-3-15,-1 6-1 16,5 1-1-16,-3 5 2 0,3 1 2 16,0-2-2-1,0 2 5-15,0 0-2 0,0-1 7 16,0 1-2-16,0-1-2 16,0-1-7-16,0 0 3 15,0-1-2-15,0-2 2 16,0-2-2-16,0-2-1 15,0-1 1-15,0-3-1 16,0-1 2-16,0 2-2 16,0 1 0-16,3 2 1 15,-3 3 2-15,0 2-5 16,0 4 4-16,0 0-1 16,0 0 2-16,0 0-1 15,0 0 1-15,2 0 5 16,5 0 8-16,3 13 13 15,5 10-13-15,5 13-15 16,5 14 3-16,3 9-1 16,-3 7-3-16,0-4-2 15,-2-5-2-15,-8-16 8 16,-5-15 0-16,-1-11-2 16,-7-9-1-16,-2-6 1 15,0-4-1-15,-11-14-11 16,-13-7 3-16,-2-7 6 15,-6-8 5-15,-4-7-4 16,-1-3 4-16,6-4-2 16,1-2 2-16,7-1 1 15,3 6-6-15,6 11-1 16,3 10 0-16,6 11 3 16,-2 19 0-16,-7 14 0 15,-7 35-5-15,-5 21 7 0,-8 15 4 16,-5 13 5-16,-3 1-16 15,2-8 0-15,4-15 2 16,-1-14-13-16,6-4-54 16,-1-10-75-16,11-5-82 15,6-5-112-15,10-4-595 16</inkml:trace>
  <inkml:trace contextRef="#ctx0" brushRef="#br2" timeOffset="156022.2447">21664 220 833 0,'0'0'74'0,"0"0"-72"16,5 0 10-16,6 0 70 15,8 0-49-15,5 0-18 16,10-7 15-16,8-1 47 16,13 5-16-16,4 3 4 15,10 2-8-15,7 18-13 16,-3 9-22-16,2 11-16 15,-4 5-3-15,-8 7-9 16,-4 6 3-16,-4 8-1 16,-7 6 4-16,-3 11-4 15,-7 10 3-15,-8 11 2 16,-10 9-1-16,-11 4 1 16,-9 4 5-16,-25-5-4 15,-24-6 1-15,-27-9-17 16,-23-18-2-16,-22-17 5 15,-20-26 21-15,-11-29-5 16,0-21-25-16,3-44 13 16,6-31 24-16,18-20 5 15,19-13 6-15,24 3-2 16,15 13-8-16,27 18-18 16,22 16-4-16,18 19 5 15,24 14 0-15,23 7-19 16,13-2-83-16,12-4-30 15,-3 0-134-15,-2-1-366 16</inkml:trace>
  <inkml:trace contextRef="#ctx0" brushRef="#br2" timeOffset="157616.2699">20956 1270 96 0,'0'0'75'0,"0"0"60"16,0 0-32-16,0 0 41 15,-16-22 22-15,16 19-32 16,0-1-22-16,0 0-26 16,0 2-21-16,0 1-1 15,0 0-10-15,0-1-14 16,-7-3-26-16,-9-3-12 16,-9-9-9-16,-18-9 7 0,-16-6 4 15,-18-5 10 1,-15-3 13-16,-12 2-5 0,-12 5 4 15,-16 5 0-15,-9 3-12 16,-11 8-4-16,-17 4 0 16,-8 6 3-16,-4 1-18 15,-10 4 3-15,-4 2-2 16,-2 0 9-16,0 4-1 16,2 7 20-16,-5 5-20 15,5 6 3-15,-5-1 2 16,1 5 10-16,2-1 3 15,2-1-4-15,-2-1-12 16,9 4-14-16,2 2 27 16,2 3-3-16,13 4-3 15,5 5 2-15,10 6-12 16,5 1-12-16,15 2 2 16,4 2 2-16,5 0 4 15,5-3 4-15,2-2-1 16,7-1 3-16,5 0 1 15,5 0-8-15,10 1-4 16,8 1 3-16,6 1 4 16,9 3 6-16,7-1 0 15,7-2-3-15,5 1 5 16,4-2-2-16,8 1-4 16,4-1-1-16,2 1 7 15,8 0-9-15,8-1 8 16,0-1-8-16,8-6 9 15,1-2 5-15,-1-6-2 0,1-2-6 16,-1-3-6 0,1-2 2-16,-1 0-4 15,-1 1 2-15,0-2 2 0,0 1-2 16,1 1 0 0,1 0 3-16,4 2-7 0,0 1 7 15,0 4-3-15,1 3 2 16,1 0 0-16,-3 3-2 15,2 3 1-15,2 2 0 16,-2 3 0-16,3 1-1 16,-2 3 0-16,2 4 3 15,-3 1 0-15,3 1-4 16,0 0 3-16,0-4 0 16,0-3 3-16,0-5-3 15,8-6 2-15,-4-4-9 16,1-2 2-16,-5 2 4 15,0-1-1-15,0 2-1 16,0 4 1-16,0-1 1 16,-5-2-1-16,5-3 1 15,0-4-1-15,0-6 6 16,0-11-5-16,0-4 1 16,0-4 7-16,0-3-1 15,0-3-9-15,0 0 2 16,0 0-2-16,0-9 3 15,2-1-3-15,1-2 4 16,3-3-4-16,-1-1 2 16,1-1-1-16,-1-4 0 15,7-1 3-15,-2-4-6 16,-4 1 7-16,0-1-6 16,3 4 3-16,-1 0 2 0,-2 3-3 15,0 3 0 1,-2 3-1-16,-3 5 4 15,2 0-3-15,-1 6 0 0,-2 2-1 16,0 0-2-16,0 0-1 16,0 17-10-16,0 9 9 15,-10 9 3-15,3 12 5 16,-10 10-4-16,0 6 1 16,-5 1 5-16,0-3-1 15,0-6-3-15,1-10-1 16,1-11 8-16,-2-9-7 15,2-18 0-15,-5-9 0 16,-1-32-2-16,-13-23 7 16,-5-21-1-16,-4-17 6 15,-1 0-9-15,7 11 6 16,8 20 3-16,9 28-2 16,16 31-44-16,9 14-80 15,12 24-111-15,18 5-214 16</inkml:trace>
  <inkml:trace contextRef="#ctx0" brushRef="#br2" timeOffset="160103.2971">23423 2274 402 0,'-4'3'1'0,"0"-2"-53"15,2-1 52-15,-1 0-5 16,2 0 73-16,-3-4 14 15,0-3 5-15,-1 1-4 16,-1 0-16-16,-8 2-28 16,-1 4 1-16,-9 0-1 15,-2 2 14-15,-7 12 8 16,-1 7-12-16,0 3 13 16,3 6-33-16,-1 4 3 15,7 10 10-15,0 6 9 16,0 14-6-16,7 14 10 15,-1 14-6-15,3 13-5 0,6 6-13 16,-4 3-9-16,4 4-3 16,1-4-4-16,3-2 12 15,1-3 15-15,5-3-2 16,0-6-3-16,0-4-21 16,5-3-13-16,10 2 3 15,9 0 1-15,5 9 1 16,5 5-3-16,5 6 8 15,4-3 9-15,-2-1 7 16,4-7-3-16,3-6-16 16,4-6 4-16,9-6-17 15,7-1 6-15,10-4-13 16,4 0 4-16,1 4 9 16,0 3 10-16,-6 6-6 15,-2 7 4-15,-9 3-8 16,-7 4 3-16,-9 2 1 15,-7 0-4-15,-13-1 0 16,-10-1-11-16,-6-1 7 16,-14 1-6-16,-5 4 8 15,-24 7-2-15,-15 5-1 16,-9 2 2-16,-5 1 4 16,-1-7 2-16,4-12-11 15,3-18-11-15,11-16 9 16,7-18 8-16,6-17-3 0,11-12 5 15,3-8-3 1,7-9 1-16,2-8-4 16,3-2 0-16,2 0 5 0,0 0 0 15,0 0 2 1,0 0 3-16,0 0-2 0,0 0-3 16,0 0 2-16,0 0-5 15,0 0 3-15,0 0 0 16,0 0-3-16,0 0 2 15,0 0-1-15,0 0 1 16,0 0-3-16,0 0 6 16,0 0-5-16,0 0 2 15,0 0-4-15,0 0 1 16,0 0-1-16,0 0-1 16,-3 5 2-16,-3 5-2 15,-5 8-4-15,-3 8 7 16,-4 8 4-16,-4 7-2 15,-1 7 2-15,-2 4-2 16,0 6 3-16,2 4-4 16,-2 4 3-16,2 3 4 15,3 4-11-15,0 3 16 16,-4 4-7-16,4 6-7 16,-3 6-4-16,-2 9 4 15,5 8 1-15,0 4-2 16,6 8 2-16,3-2 1 15,8 2 0-15,3-5 9 16,4-2-4-16,12-5 2 16,6-4-2-16,-1-4-7 15,3 5 6-15,-4 4-10 16,-2 6 7-16,-2 7-4 16,-7 3 0-16,-7 5 10 15,-2-1-2-15,0 1 1 0,-16-2-10 16,-9-1-1-16,-4 0 0 15,-11-4 2-15,-8-5 7 16,-10-10-8-16,-1-14 1 16,0-15 4-16,-3-21-15 15,7-22 0-15,2-19-47 16,8-18-15-16,26-16-52 16,21-8-156-16,49 5-390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40:18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3922 1523 1374 0,'0'0'50'0,"-4"10"-47"15,-1 6-1-15,-4 4 8 16,4 4-10-16,4 0 2 16,1-1-11-16,0-6-57 15,10-13-67-15,23-4-125 16,7-17-318-16</inkml:trace>
  <inkml:trace contextRef="#ctx0" brushRef="#br0" timeOffset="696.3">9634 2067 1207 0,'0'0'17'0,"0"0"-121"16,0 0 57-16,0 0 49 15,0 0 21-15,121-52-2 16,-62 36 2-16,3 2 15 15,-3 8-7-15,-8 6 5 16,-14 14 34-16,-22 27 18 16,-15 20-62-16,-6 18-14 15,-22 11-3-15,-1-1 4 16,-1-10-10-16,7-16-5 0,19-20 7 16,16-24 5-16,41-19 50 15,27-7-45-15,32-13-4 16,27 5-42-16,23 9-101 15,25 6-165-15,18 11-766 16</inkml:trace>
  <inkml:trace contextRef="#ctx0" brushRef="#br0" timeOffset="6414.1369">14052 8971 809 0,'17'-26'17'15,"17"-7"-11"-15,13-15-2 16,21-15-1-16,24-13 27 16,24-9 43-16,16 1 8 15,18 6-30-15,16 15 9 16,6 23-9-16,-5 30 3 15,-8 25-28-15,-15 50 15 0,-20 49-6 16,-34 53-1 0,-28 53-11-16,-37 46-6 15,-27 48 0-15,-55 27 14 0,-46 13-37 16,-44-5 20-16,-42-26 12 16,-31-41-27-16,-22-68 8 15,-9-68-4-15,9-82-21 16,19-68 19-16,37-80-1 15,40-58-9-15,48-50-6 16,44-40 16-16,45-21 7 16,33-13 6-16,52-7-16 15,36 18 6-15,34 26 3 16,41 35-42-16,37 36-76 16,28 23-112-16,9 27-97 15,-2 10-134-15,-13 12 100 16</inkml:trace>
  <inkml:trace contextRef="#ctx0" brushRef="#br0" timeOffset="10420.0965">15696 9830 776 0,'-7'0'36'0,"7"0"-58"15,0 6-2-15,0 4 31 16,10 1 6-16,4-2 21 15,6 1 4-15,5-5 7 0,6-1 7 16,11-4 13-16,6 0 1 16,6 0-15-16,9-6 2 15,6-8-8-15,8-4-4 16,12-3-4-16,4-2-5 16,14-4 1-16,13-1-24 15,12-3 13-15,8-1-12 16,9 3 5-16,-4 3-11 15,4 5 13-15,-3 7 2 16,-7 10-8-16,-10 4-9 16,1 9-8-16,-1 10 1 15,-3 9 3-15,-6 3 0 16,-2 0-8-16,-5-1 1 16,-6 2 8-16,-6 1-3 15,-8-1 0-15,-4 5 1 16,-1-1-10-16,-4 1 4 15,-4 3-12-15,-4 0 16 16,-3 1-2-16,-6-5 9 16,-10 2-3-16,-7-3 2 15,-7-5 1-15,-12-4 1 16,-3-3-2-16,-9-4-5 16,-4-3 5-16,-1-2-1 15,-3 0-1-15,-2-2-1 16,1 2 0-16,-3-1 1 15,3 3 0-15,-3 1-2 16,0 2 3-16,4 1-3 16,1-1 0-16,2 2 3 0,3-2 4 15,5 1 2 1,2-1-4-16,6 1-2 16,1 1 0-16,1 1 6 0,4 1-2 15,-3-1 7 1,1 3-6-16,-5-4-5 0,-2-2 4 15,-6-2-6-15,-4-3 4 16,0-3-4-16,-6-1 3 16,0-2 1-16,-2 3-4 15,2-1 1-15,2 2 3 16,1-1-1-16,-2 2-2 16,2-2 0-16,1-2 3 15,3 2-3-15,-8-3 1 16,4 0-4-16,0-3 5 15,-1 3-2-15,-1-3-1 16,-1 1-1-16,3-1 2 16,-5-2-1-16,0 0-6 15,2-1 4-15,-1-1-7 16,0 2-7-16,6-2-30 16,1 4 7-16,5-3-80 15,1-2-76-15,5 0-142 16,1 0-184-16</inkml:trace>
  <inkml:trace contextRef="#ctx0" brushRef="#br0" timeOffset="10918.899">20347 10385 277 0,'0'0'58'0,"0"0"18"16,0 0 14-16,0 0 21 16,125-215-1-16,-70 162 14 15,13 7-13-15,6 14-24 16,8 16-19-16,0 16-39 15,2 17-7-15,0 29-4 16,-7 24 2-16,-13 22 16 16,-10 21-9-16,-15 20-22 15,-16 16 13-15,-21 10-1 16,-8 6-2-16,-38 3-8 16,-18-5-3-16,-26-11 4 15,-21-16-5-15,-13-20 4 16,-5-31-2-16,7-36-9 15,12-39-1-15,16-41-2 16,23-68 2-16,20-52 17 16,18-52 21-16,18-36-1 15,13-23-23-15,10 3 5 16,28 29 4-16,16 40-35 16,19 56 18-16,20 51-71 15,15 49-69-15,18 34-131 16,10 12-263-16</inkml:trace>
  <inkml:trace contextRef="#ctx0" brushRef="#br0" timeOffset="12971.2288">21280 10361 789 0,'0'0'7'0,"0"0"-58"15,0 0 47-15,-2 11 46 16,7 1 11-16,6 7-27 16,8 10-18-16,1 11 36 15,4 9 8-15,4 6-22 16,7 4 8-16,-1 1 18 15,0-4 2-15,4-7-22 16,1-7-6-16,2-7-5 16,-3-7-8-16,3-7-2 15,0-5 2-15,3-10 0 16,1-1-5-16,3-5-2 16,2 0-10-16,7 0 6 15,2 0-7-15,9 3 6 16,0 1 2-16,5 1-6 15,6-5 1-15,5 0-1 16,7-1-1-16,7-15 0 16,4-1-3-16,1 1 8 15,-1 0 0-15,-3 6 7 16,-3 3-4-16,-7 4-3 16,-6 3 13-16,0 0-10 15,-1 0 0-15,-5 0-9 0,2-2-5 16,-4-3 2-1,1-2 1-15,-2-2 4 0,-1-1-4 16,5-1-5-16,-9 1 2 16,3 2-4-16,-4 1 1 15,-5 6 7-15,-4 1-1 16,-6 0 4-16,-3 12-7 16,-1 6 1-16,4-1 3 15,0 3-5-15,1 0 5 16,0-3 1-16,-4 1-8 15,1-1 4-15,-9 0 6 16,-3 3-1-16,-7 0-5 16,-7 5-14-16,-2 4 12 15,-7 7 0-15,-5 2-2 16,-7 5-8-16,-4 2-11 16,-1-2-3-16,-18 2 4 15,-6 1 18-15,-7 0-1 16,-9 6 11-16,-11 2 0 15,-7 2-3-15,-9 1 5 16,-7-2-4-16,-7-8 3 16,-6-5-16-16,-10-6 4 15,-8-7 0-15,-1-6 4 16,-1-5 8-16,-10-4-3 16,-3-6-8-16,-1-8 28 15,-10 0-10-15,-11-12-5 16,-15-7 6-16,0 1-17 15,-3 4 5-15,-4 9 3 16,4 5 0-16,11 0 2 16,12 11-4-16,1 0 3 15,10-5-7-15,6-6 3 0,8-1 4 16,8-15-5-16,7-5 7 16,8-3-3-16,8-3 3 15,9-2-1-15,5-1 11 16,4-5-5-16,10-2 2 15,8-10 3-15,10-8-1 16,11-10 3-16,10-5-10 16,5-2 6-16,10 2 2 15,0 7 1-15,0 11-10 16,2 10-1-16,7 9 1 16,1 6-4-16,5 1 3 15,10 4 3-15,7-6-5 16,12-3 2-16,15-2-18 15,15-11-22-15,8-2-79 16,5-5-74-16,-3 2-143 16,-10 5-264-16</inkml:trace>
  <inkml:trace contextRef="#ctx0" brushRef="#br0" timeOffset="14841.298">20731 9418 752 0,'0'0'1'16,"0"0"-15"-16,-102-158 15 0,65 90-2 15,6-8 1 1,-2-3 3-16,8-3 6 16,0-3 19-16,7 0 35 15,-1-3-3-15,4 0-6 16,-1 0-4-16,1 5-11 0,2 3-9 16,1 7-15-16,3 3-11 15,4 5 4-15,-3 5-6 16,7 4 3-16,-4 0 1 15,5 2 0-15,0 5-3 16,0 5-3-16,5 6 9 16,13 5-4-16,13 4 15 15,17 0 16-15,16 4-17 16,10-3-2-16,18 2 3 16,4 4-3-16,9-2-15 15,5 5 4-15,4-1 1 16,-1-1-5-16,3-1-5 15,10-1 5-15,-4-2 4 16,4 1 1-16,-4 4-6 16,-4 6 3-16,-2 5 8 15,-9 8 5-15,-4 1-7 16,-4 10-12-16,-2 11-7 16,6 4 4-16,-6 6 6 15,4 1-5-15,-3 2 9 16,-10-2-3-16,-4-2 2 15,-7-1-5-15,-4-5 2 16,-9-5-12-16,-2-5 6 16,-3-6 6-16,1-4 0 15,-1-4-11-15,3 0 5 16,2 0 0-16,-1-4-13 16,4-1 11-16,6 5-5 15,6 0-1-15,3 0 5 0,2 9 7 16,-5 1 5-1,-2 3 0-15,-4-2-3 0,-14-3 9 16,-6-3 1-16,-10-5-9 16,-2 0 0-16,-3-8-3 15,-4-16-9-15,1-7-6 16,-6-12-8-16,-6-12 8 16,-3-4-3-16,-9-8 4 15,-8-2-6-15,-3 0 17 16,-9-2 1-16,-14 0-5 15,-11 0-10-15,-7 2 10 16,-7 3 2-16,-14 6 0 16,-3 7 0-16,-12 8-2 15,-10 9 3-15,-1 4 5 16,-1 2 2-16,-4-3 0 16,-3-1-3-16,-2-2 1 15,1 0 2-15,-6 1 6 16,-4 3-7-16,-6 7 3 15,-3 7 0-15,-2 8 5 16,0 8-5-16,7 2 1 16,-3 14-3-16,4 8-1 15,7 7 0-15,-3 1 7 16,2 4-6-16,-3 5 3 16,0 0 2-16,-1 0-4 15,1-1-1-15,1 0-3 16,7-4 0-16,-2-4 0 15,7-5 1-15,-4 1 1 16,0-2 0-16,-4 0 2 0,-5 5 1 16,-1 3 0-16,-2 2 6 15,6 4-16-15,1-3 3 16,10-3 5-16,11-6-3 16,3-6-2-16,6-5 10 15,7-7-7-15,2 1 0 16,5-3 4-16,2 2-3 15,1 1 5-15,3 4-5 16,4 0 2-16,2 1-1 16,4 2 1-16,2 0-1 15,7-3 0-15,5-5-6 16,4 2 6-16,2-1-2 16,3 1 0-16,-1 3 0 15,1 6-1-15,-3 3 6 16,3 2-3-16,-3 4 0 15,2 1 0-15,1 0 0 16,2 1-3-16,4 4 5 16,4 4-5-16,4 8 5 15,6 14 1-15,0 9 0 16,10 14 0-16,14 15 0 16,7 13 0-16,7 9-2 15,5 4 4-15,0-3-4 16,2-6-6-16,-1-12 6 15,-1-11-12-15,7-17-39 16,3-14-71-16,5-13-113 16,12-9-501-16</inkml:trace>
  <inkml:trace contextRef="#ctx0" brushRef="#br0" timeOffset="16028.5925">23063 7584 689 0,'0'0'10'16,"54"-28"-23"-16,-15 23 32 16,6 5 15-16,12 1 31 15,11 24-10-15,7 18-31 16,10 10 16-16,5 13-5 15,3 6-16-15,9 4-3 16,8 2-6-16,1-3 1 16,0 3-3-16,-4 5 8 15,-6 6 16-15,-13 7 10 16,-13 10-33-16,-12 10-10 16,-10 5 5-16,-8 1-7 15,-8-1-1-15,-7-8-1 16,-7-10 6-16,-12-14 1 15,-7-13-6-15,-4-11 2 16,-9-11 0-16,-19-8 4 16,-8-8-5-16,-12-8-5 0,-15-7 5 15,-7-10 5 1,-12-9-6-16,-6-4-1 0,-5-19 5 16,-2-12-1-16,5-8 9 15,-1-14 2-15,2-5 13 16,-4-12-5-16,0-5-5 15,-5-7 4-15,-4-6-8 16,-3-5-6-16,1-6 1 16,-2-5-6-16,3-2 2 15,5-2 0-15,5 1 7 16,1 4-6-16,13 5 4 16,11 6 1-16,11 8-3 15,13 8 8-15,18 6-3 16,18 4-3-16,13 1 14 15,37 4 16-15,23 8 0 16,31 7-26-16,22 10-2 16,17 12-3-16,3 17-3 15,-2 7-19-15,-4 0 3 16,-20 12 7-16,-19 2-85 16,-19-1-79-16,-6 4-71 15,-6 8-399-15</inkml:trace>
  <inkml:trace contextRef="#ctx0" brushRef="#br0" timeOffset="23246.1276">18215 7324 854 0,'0'0'-10'16,"0"0"-52"-16,0 0 56 16,0 0 5-16,-268 30 8 15,156-16-5-15,-20-6 0 16,-27-1 11-16,-27-3 25 0,-21 6-3 15,-22 6-20 1,-10 10 2-16,-9 14-9 0,-3 17 2 16,4 17 2-1,-4 23-24-15,5 27 55 0,-2 37-3 16,14 35-3-16,14 43-17 16,10 33-4-16,20 29-20 15,14 18 9-15,10 11 25 16,5 3 9-16,-2-8-11 15,7-9 0-15,9-11-14 16,9-25-22-16,14-37 2 16,26-45 1-16,42-51-15 15,39-58-76-15,39-49-192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40:52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2197 12089 403 0,'0'0'70'16,"0"0"20"-16,0 0 4 15,-82 0-10-15,75 0-6 16,7 0-27-16,10-12-19 0,29-6 30 16,19 1 29-1,31-1-56-15,33 5-14 0,29 10-13 16,13 3-9-16,3 16 4 16,-7 14-29-16,-17 10-49 15,-35 0-32-15,-27 2-85 16,-27-2-83-16</inkml:trace>
  <inkml:trace contextRef="#ctx0" brushRef="#br0" timeOffset="707.2101">3284 12188 580 0,'0'0'46'16,"0"0"-41"-16,0 0 16 15,0 0-19-15,0 0 41 16,24-4-39-16,-10 2 11 16,-3-2 2-16,3 2 16 15,-5-2-5-15,2 0 1 16,-1 2 31-16,-3 0-8 0,0 0-16 16,-7 0-8-1,4 1 0-15,-4 1 2 16,0-2 0-16,0-3 9 0,-4-4 10 15,-15-12-31-15,-10-12-14 16,-15-14 74 0,-10-11-30-16,-10-14-31 0,1-7-8 15,-1 2-9-15,10 5 7 16,10 14 4-16,12 13-2 16,12 15-3-16,10 16-6 15,10 12 9-15,0 2 22 16,19 16 27-16,9 8-28 15,6 4-24-15,6 7 1 16,4 0-2-16,1 2-4 16,3 0 7-16,0 3-3 15,-3 0-4-15,0 0 9 16,-2 2-12-16,-6-6 4 16,-10 0-6-16,-10-4 0 15,-11-1 7-15,-6 4 0 16,-19 1 18-16,-10 5-22 15,-10 3 2-15,-9 5-1 16,-1-1 0-16,-4-1 6 16,3-6-13-16,5-1-5 15,7-6-32-15,10-2-63 16,7-2-70-16,17 2-125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41:30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8741 823 0,'0'0'32'0,"0"0"139"15,0 0-10-15,0 0-41 16,0 0-21-16,-239-95-4 15,159 89-30-15,-10 0-22 16,0 2-14-16,1-1-29 16,7 5 2-16,9 0 1 15,11 18 8-15,11 15 17 16,14 16 7-16,8 19 4 16,10 22-14-16,3 15-2 15,7 9-5-15,0 6-7 16,0-5-2-16,-2-7-2 15,0-17 6-15,-2-19-9 16,3-17-7-16,0-16 1 16,6-12 6-16,4-8-6 15,3-6 6-15,17 0-4 16,12 0 2-16,9-2-3 16,8-1 2-16,10-3-1 15,9-4-1-15,5-3 1 16,3 0 2-16,3 0-7 15,0 0-29-15,-6 0-26 16,-1 0-53-16,-17 6-74 16,-5 7-138-16,-11 6-204 15</inkml:trace>
  <inkml:trace contextRef="#ctx0" brushRef="#br0" timeOffset="1489.9452">11166 9139 1091 0,'0'0'48'16,"0"0"144"-16,-70-7-48 16,29 7-62-16,-5 11-26 15,-2 10 8-15,6 8-17 16,0 5-3-16,16 4-13 16,7 4 2-16,15-2-12 15,4-2-8-15,24-5-7 16,17-6-2-16,16-11-39 15,11-12-42-15,7-4-95 16,2-10-92-16,-4-16-213 16</inkml:trace>
  <inkml:trace contextRef="#ctx0" brushRef="#br0" timeOffset="1780.8704">11375 8794 1033 0,'0'0'20'0,"0"0"140"15,0 0-77-15,0 0-40 16,0 0 23-16,-14 8 16 16,11 9 1-16,0 11 2 15,1 14-18-15,2 15-12 16,0 11-14-16,2 8-18 15,9 2 1-15,2-2-3 0,3-7-13 16,3-14 3-16,-4-13-7 16,2-13-13-16,5-11-38 15,7-10-55-15,5-8-128 16,10 0-230-16</inkml:trace>
  <inkml:trace contextRef="#ctx0" brushRef="#br0" timeOffset="2132.9261">11826 9123 1085 0,'0'0'14'0,"0"0"69"16,0 0 47-16,0 0-98 15,0 0-3-15,-132 120 31 16,120-87-11-16,3-2-3 15,9-4 2-15,0-11-9 16,21-7-13-16,4-9-9 16,1-12-8-16,7-15-11 15,-7-6-2-15,-1-2 1 16,-6 4 0-16,-7 8 1 16,-9 9 16-16,2 12 0 15,-5 2 28-15,5 23 15 16,-1 10-18-16,4 6-27 15,3 2-11-15,0-5-41 16,6-8-59-16,3-14-53 16,6-14-77-16,4-10-179 15,2-15-246-15</inkml:trace>
  <inkml:trace contextRef="#ctx0" brushRef="#br0" timeOffset="2418.6618">12271 8926 918 0,'0'0'101'0,"0"0"67"16,0 0-60-16,0 0-47 15,0 0 8-15,-135 131-9 16,123-102 2-16,4-6-6 16,8 0-2-16,9-3-5 15,19-4-18-15,3 1-16 16,6-1-7-16,-3-1-6 15,-4 0 2-15,-13-4 0 16,-8 2-3-16,-9 3 1 16,-9 0-1-16,-16 1-10 15,0 0-23-15,-1-1-77 16,4-5-82-16,11-7-104 16,11-4-232-16</inkml:trace>
  <inkml:trace contextRef="#ctx0" brushRef="#br0" timeOffset="2718.7473">12638 8913 809 0,'0'0'-1'16,"0"0"77"-16,0 0 104 15,0 0-122-15,0 0 17 0,-142 65 22 16,122-45 1-16,6-2-1 15,7 1-8-15,7-2-7 16,10-1-28-16,15-4-16 16,9 1-13-16,1 1-10 15,4-1-8-15,-3 1-3 16,-10 1 2-16,-9 4-2 16,-12 6-4-16,-5 1 1 15,-10 7-10-15,-7 3-55 16,-1 2-101-16,7 2-148 15,6-4-432-15</inkml:trace>
  <inkml:trace contextRef="#ctx0" brushRef="#br0" timeOffset="2878.6431">12973 9448 1339 0,'0'0'9'0,"0"0"3"16,0 0-10-16,0 0-29 16,0 0-195-16,-107 244-279 15</inkml:trace>
  <inkml:trace contextRef="#ctx0" brushRef="#br0" timeOffset="3753.5449">13855 8822 877 0,'0'0'179'0,"0"0"-45"16,0 0 44-16,0 0-58 16,-3-18-39-16,-23 18-15 15,-8 0-8-15,-13 2-8 16,1 10-14-16,-2 5-17 15,6 4-6-15,12 0 1 16,13 1 2-16,17 5 18 16,13-1 15-16,29 4-3 15,13 2-25-15,14 1-14 16,-1 2 7-16,-6-4-8 16,-14-7 6-16,-17 1-5 15,-22-3 0-15,-10 0-4 16,-29 0-3-16,-12 4 0 15,-7 0-11-15,-9-1-39 16,12-4-53-16,12-5-115 16,12-8-153-16,22-8-370 15</inkml:trace>
  <inkml:trace contextRef="#ctx0" brushRef="#br0" timeOffset="4029.477">14375 8889 947 0,'0'0'14'0,"0"0"126"0,0 0 19 16,0 0-69-16,0 0-10 16,-211 47 10-16,175-11-9 15,11 10-11-15,16 4-16 16,9 1-20-16,11-2-13 15,25-6-12-15,10-13-8 16,8-14-17-16,5-15-23 16,0-4-39-16,-4-24-55 15,-7-6-64-15,-11-7-160 16,-11-3-489-16</inkml:trace>
  <inkml:trace contextRef="#ctx0" brushRef="#br0" timeOffset="4251.0048">14592 8919 1156 0,'0'0'165'0,"0"0"64"16,0 0-126-16,0 0-37 15,0 0 5-15,0 0-27 16,51 213-26-16,-76-176-8 16,-6-6-9-16,-6-13 1 15,3-11-1-15,3-10-21 16,6-23-30-16,8-11-2 15,17-10 2-15,0-1-45 16,26 3-45-16,10 10-40 16,3 13-142-16,0 9-218 15</inkml:trace>
  <inkml:trace contextRef="#ctx0" brushRef="#br0" timeOffset="4650.4717">14716 9031 937 0,'0'0'163'0,"0"0"39"0,0 0-77 16,0 0-29-16,0 0-16 15,0 0-23-15,56 125-25 16,-56-148-24-16,-5-13-10 16,5-7 7-16,0-3 7 15,0 0-7-15,11 7-4 16,4 14-27-16,6 10-29 16,2 10-38-16,5 5-19 15,1 3 3-15,5 13 67 16,5 3 39-16,4 0 7 15,-1-6 9-15,0-4 36 16,-8-6 2-16,-9-3-6 16,-9-3-15-16,-13-11-7 15,-3-5-19-15,-14 1 2 16,-11 1 9-16,-5 5 4 16,-4 3-4-16,5 9-2 15,2 5 16-15,15 24 24 16,7 14 25-16,5 6-34 15,14 4-24-15,16 0-12 16,9-9-8-16,6-14-49 16,3-15-50-16,-2-15-36 15,1 0-17-15,-4-20-85 16,-7-4-145-16</inkml:trace>
  <inkml:trace contextRef="#ctx0" brushRef="#br0" timeOffset="5809.2337">15576 8580 1222 0,'0'0'50'16,"0"0"50"-16,0 0 47 15,45 0-89-15,-18-7-25 16,4-6-2-16,6-3-22 16,0-4-3-16,6-1-5 15,-4 0 5-15,-5 3-4 16,-9 5 1-16,-5 7 0 0,-6 6 2 15,-3 0 12 1,-3 23 20-16,0 15-25 0,-1 13-9 16,7 15 0-16,-3 12 15 15,3 11-8-15,6 4 0 16,3 2 0-16,2 0 1 16,2-3 1-16,-3-10-5 15,3-14-1-15,-10-14 2 16,-3-16-1-16,-10-13-4 15,-4-11-5-15,-14-5-1 16,-12-2-12-16,-17-1 10 16,-7 1 2-16,-7 5-3 15,2-1 2-15,3 0 0 16,7 1 0-16,11-1-51 16,10-3-84-16,18-7-69 15,8-1-139-15</inkml:trace>
  <inkml:trace contextRef="#ctx0" brushRef="#br0" timeOffset="6607.8364">15713 8820 447 0,'0'0'9'0,"0"0"-64"16,0 0-86-16</inkml:trace>
  <inkml:trace contextRef="#ctx0" brushRef="#br0" timeOffset="7788.4822">11204 10182 903 0,'-6'6'-1'0,"-8"34"32"0,-4 39 154 15,5 49 2 1,1 66-64-16,12 71-27 15,12 63-34-15,22 55-54 0,8 33 4 16,6 6 11 0,2-14-44-16,-2-39 19 0,-9-63-57 15,-2-74-10-15,-3-80 2 16,6-77-69-16,10-75-166 16</inkml:trace>
  <inkml:trace contextRef="#ctx0" brushRef="#br0" timeOffset="8494.0641">14665 9681 552 0,'0'0'275'15,"0"0"-116"-15,0 0-35 16,0 0-15-16,-24 148-12 16,-3 5-4-16,0 70 15 15,-2 69-42-15,1 55-25 16,9 37-11-16,7 14-45 15,7-14-23-15,5-30-75 16,0-46-159-16,9-48-91 16,-1-47-437-16</inkml:trace>
  <inkml:trace contextRef="#ctx0" brushRef="#br0" timeOffset="15240.7554">10322 7416 741 0,'-1'-1'19'0,"1"0"84"15,0-1 9-15,0-2-67 16,0 2-5-16,0-1 7 15,0 0 35-15,1 0-21 16,8 0-1-16,-4-1-11 16,4 0-18-16,-1 1-5 15,0 0 3-15,-3 0-4 16,2 2-4-16,-5 0-2 16,3 0 1-16,-2 1-9 15,-3 0 1-15,0 0 0 16,1 0-5-16,2 0 3 15,-3 0-6-15,0 0 8 0,2 0 1 16,-1 0-5 0,7 1-2-16,-2 1-3 0,10 2 4 15,2 0 0-15,12 1 4 16,4 2-4-16,5 2-3 16,3 4 5-16,-1 3 2 15,-2 2 1-15,-5 7 15 16,-12 2-11-16,-10 8 3 15,-12 5 0-15,-12 6-10 16,-27 4-9-16,-17-8 2 16,-12-12-1-16,-3-18 3 15,0-12 3-15,6-25-6 16,13-21 2-16,18-13-6 16,19-2 5-16,15 1-1 15,11 6 4-15,23 10-1 16,14 13-10-16,9 14-59 15,2 13-72-15,-2 4-81 16,-10 5-78-16,-10 11-210 16</inkml:trace>
  <inkml:trace contextRef="#ctx0" brushRef="#br0" timeOffset="15606.2633">10621 7186 832 0,'0'0'95'16,"0"0"94"-16,0 0-65 16,0 0-26-16,-99 125 3 15,70-42-38-15,-1 16-36 16,5 11-16-16,7-1-4 15,7-8-93-15,5-13-110 16,1-13-167-16</inkml:trace>
  <inkml:trace contextRef="#ctx0" brushRef="#br0" timeOffset="16973.7816">11707 7357 766 0,'0'0'93'15,"0"0"75"-15,0 0-38 16,0-36-42-16,0 35-19 16,3 1-10-16,-3 8 3 15,0 23 22-15,0 18-12 16,0 14-46-16,0 10-10 16,0 9-7-16,9-6-1 15,-1-8-3-15,6-18-3 16,6-16-52-16,2-21-118 15,-2-13-61-15,0 0-326 16</inkml:trace>
  <inkml:trace contextRef="#ctx0" brushRef="#br0" timeOffset="20832.5741">13809 7359 573 0,'0'0'140'0,"0"0"8"16,0 15 49-16,0 11-79 16,0 13-14-16,0 12-1 15,0 8-29-15,0 1-30 16,3-5-3-16,-1-9-24 15,1-12 9-15,-2-13-13 16,-1-14-11-16,0-7-4 16,0-14-40-16,-4-13-55 15,-3-10 25-15,-2-7 27 16,0-2-2-16,-1 1 19 16,3 5-5-16,-1 4 8 0,2 6 4 15,3 8 4 1,-2 6 15-16,5 4 1 0,0 6-1 15,0 4 5 1,-2 1 13-16,-1 1 5 0,-1-2-2 16,2 0 9-16,1-2 2 15,-4 1-11-15,5-10-6 16,0-3-2-16,6-7 18 16,13-5 15-16,2-3-9 15,9-2-9-15,4 6 11 16,9 4 15-16,9 10-2 15,-3 6-12-15,4 7-2 16,-11 13-23-16,-8 11 5 16,-9 8 15-16,-22 7-12 15,-6 6-15-15,-27 0 0 16,-9-2-12-16,-7-7 6 16,-5-7 1-16,6-11-35 15,11-10-67-15,15-5-93 16,19-3-106-16,5 0-375 15</inkml:trace>
  <inkml:trace contextRef="#ctx0" brushRef="#br0" timeOffset="21480.1316">14510 7251 461 0,'0'0'192'0,"0"0"-20"15,0 0-12-15,0 0-52 16,-10-41-37-16,4 37-18 15,-3 4-3-15,-7 0-2 16,-5 12 26-16,-6 13-8 16,-1 9-4-16,2 10-7 15,-3 8-13-15,7 5-8 16,9 1 2-16,9-5 0 16,4-3-13-16,12-8-14 15,18-12 1-15,8-12-8 0,10-11-32 16,7-7-74-1,-4 0-98-15,0-8-82 0,-4 2-362 16</inkml:trace>
  <inkml:trace contextRef="#ctx0" brushRef="#br0" timeOffset="22290.9906">14996 7226 785 0,'0'0'68'0,"0"0"79"16,0 0 28-16,0 0-72 15,193 12-35-15,-156 19-9 16,-8 11-23-16,-10 10-11 16,-19 4-13-16,0 4-4 15,-30-2-1-15,-8-7 1 16,-13-14-7-16,-1-15 0 15,-3-16 2-15,8-6 0 16,4-25-6-16,13-15-5 16,13-7 7-16,14-2-3 15,3 0-9-15,20 9-22 16,19 16-47-16,7 15-106 16,10 9-393-16</inkml:trace>
  <inkml:trace contextRef="#ctx0" brushRef="#br0" timeOffset="22589.6561">15538 7524 1072 0,'0'0'45'16,"0"0"88"-16,0 0-88 15,0 0-37-15,0 0-7 16,-30 274-31-16,25-248-128 15,5-13-272-15</inkml:trace>
  <inkml:trace contextRef="#ctx0" brushRef="#br0" timeOffset="23604.995">16023 7114 658 0,'0'0'127'0,"0"0"-11"15,0 0 86-15,0 0-29 16,-2 33-57-16,2 13-45 16,0 10-54-16,2 9 4 15,1 4-12-15,-3-6-5 16,5-10-3-16,-1-11-61 0,2-12-100 15,8-13-61 1,5-14-83-16</inkml:trace>
  <inkml:trace contextRef="#ctx0" brushRef="#br0" timeOffset="24054.8245">16176 6949 434 0,'0'0'23'0,"0"0"110"16,0 0-3-16,0 0-34 15,0 0-31-15,0-6 4 16,0 4 2-16,5-3 9 16,1 1 9-16,10 0-1 15,7 2-10-15,11 2-10 16,9 2-8-16,5 22-9 15,-3 17-26-15,3 14-32 16,-9 17 33-16,-8 14-12 16,-15 5-13-16,-9 2-7 15,-7-4 7-15,-17-10-7 16,-12-11-34-16,-7-17-128 0,2-13-74 16,5-10-94-16,9-6-330 15</inkml:trace>
  <inkml:trace contextRef="#ctx0" brushRef="#br0" timeOffset="26399.4874">9896 7179 812 0,'0'0'14'0,"0"0"-32"16,0 0 22-16,0 0 7 16,-3-2-8-16,3 7 0 15,-2-1-3-15,2 2 3 16,-3-2-5-16,3-2 7 16,0-2-4-16,0 0 4 15,0 0 18-15,0 0 34 16,0-2-4-16,3-1-9 15,-1 0-4-15,-2 0 7 16,0 2-6-16,0 1-5 16,0 0-12-16,0 0-10 15,0 0-2-15,0 0-4 16,0-1-4-16,3 1 0 16,-2-1 0-16,-1 1 7 15,0-1 2-15,3 1 1 16,-1 0-2-16,-2 0-3 15,0 0-4-15,0 0-1 16,0 0-1-16,0 0-2 16,0 0 0-16,0 0-1 15,0 0 1-15,0 0 0 16,0 0-1-16,0 0 10 16,0 0 9-16,0 0 7 15,0 0 1-15,0 0-6 16,0 0-11-16,-11-1-7 0,-7-2-7 15,-4-4 4 1,-6-1 3-16,0 0-1 16,2-1-1-16,2 1-3 0,10 3 3 15,1 1 1 1,9 1 0-16,0 3-1 0,1 0 6 16,3 0 34-16,0 3 6 15,0 3-18-15,0 5-4 16,0 0-13-16,4 1-2 15,-1 1-8-15,-3 6 3 16,0 6-5-16,-4 6 0 16,-9 8 2-16,-2 7-4 15,-1 8 0-15,-2 5 2 16,2 4 2-16,2-1-7 16,3 4 11-16,2 0-5 15,1 2 5-15,4-6 2 16,1-6 0-16,3-7-1 15,-5-12 2-15,2-7-2 16,-2-10-5-16,1-8-1 16,-1-4-1-16,0-4 1 15,5 0-1-15,-1-3-2 16,1-1 0-16,0 0 1 16,0 0 2-16,0 0-2 15,0 0 5-15,0 0-3 16,0 0 2-16,0 0-1 15,4 0 0-15,7 0-3 16,8 0 5-16,6 0-8 16,7 4-17-16,5 0-38 15,11 2-69-15,7 1-85 16,7 1-168-16</inkml:trace>
  <inkml:trace contextRef="#ctx0" brushRef="#br0" timeOffset="27358.9908">11907 7136 498 0,'0'0'164'15,"0"0"-3"-15,-5-3 20 16,5 1-53-16,0 1-14 16,17-3-16-16,0-1-37 15,11 1-33-15,6-3-8 16,2 0-5-16,3 1-8 16,-5 1 2-16,-5 2-7 15,-3 2 4-15,-10 1 0 16,-7 0 4-16,-4 0 4 15,-4 3-5-15,-1 10-4 16,0 3-4-16,-4 8 1 16,-2 5-4-16,-4 10 0 15,3 7 17-15,3 6 5 16,4 8 11-16,0 6-20 16,0 6 2-16,8-3-8 15,5 0-3-15,1-9 5 16,-2-7-7-16,-3-8 3 15,-1-9-1-15,-6-6 0 16,-2-3 0-16,0-4-5 16,0 0 4-16,-2-5-3 15,-6-2 6-15,-1-1-5 16,-3-4 0-16,-7-2-2 16,-6 0-1-16,-4-5 2 0,-5-4-2 15,-5 0-2-15,0-2-12 16,6-7 1-1,7-1-65-15,14 2-68 0,12 6-177 16,12 2-706-16</inkml:trace>
  <inkml:trace contextRef="#ctx0" brushRef="#br0" timeOffset="28488.7352">14689 6940 1176 0,'0'0'36'16,"0"0"81"-16,0 0 49 16,0 0-103-16,27 20-45 15,-35-17-10-15,-14 0-9 16,-4-3 9-16,-7 0-5 16,-2 0 6-16,-2 0-6 15,2 0 3-15,9 0-6 16,-2 0-2-16,5 0 36 15,6 3-5-15,3 7 7 0,3 4 15 16,2 1-10 0,4 1-1-16,2 3-3 15,3 2-11-15,0 0-2 16,0-2-6-16,0 0-4 16,0-3-7-16,0-4 0 15,0 0-8-15,0-1 2 0,0 1-1 16,-1 4 0-16,-7 7-1 15,0 4 2-15,-1 9-1 16,-4 10 1-16,6 4-1 16,-3 10 8-16,2 4 0 15,4-1 0-15,-1-1-8 16,5-6 8-16,-1-10-7 16,1-10-1-16,0-13 8 15,0-10-8-15,0-7 1 16,1-6-2-16,7-6 2 15,6-10-1-15,-2-1 0 16,5 1 0-16,-1 0 0 16,2 3 7-16,0 10-6 15,8 3-1-15,3 0 7 16,5 3-6-16,8 11-2 16,-3 1 8-16,3 1-7 15,-3-2 0-15,-15-4 0 16,-2-4-7-16,-9-6-36 15,-7 0-62-15,-3-6-111 16,2-7-180-16,2-3-152 16</inkml:trace>
  <inkml:trace contextRef="#ctx0" brushRef="#br0" timeOffset="29683.7166">16164 6897 154 0,'0'0'175'0,"0"0"-98"16,0 0 43-16,-34 3 60 15,34-3-5-15,0 0 9 16,0 0 15-16,0 0-27 16,0 0-21-16,0 0-35 15,0 0-30-15,3 1-24 16,1 1-23-16,1 1-13 16,8-3-2-16,8 0-8 15,9 0-8-15,4-11 5 16,5 0-6-16,1-3-8 15,-4 2 2-15,-9 4-1 16,-8 2 1-16,-8 3 6 16,-5 3 1-16,-6 0-8 15,0 0 1-15,0 0 6 16,0 0-7-16,0 0 0 16,0 7 0-16,0 8 7 15,0 8 8-15,5 9-9 16,3 13 2-16,1 9-5 15,6 14-3-15,4 9 0 16,-2 6 0-16,2-1 0 16,-4 1 0-16,-3-9 0 15,-2-10 0-15,-10-9 0 16,0-11 0-16,0-10 0 0,0-5 0 16,-5-5 0-1,-3-4 0-15,4-4 0 0,-1-2 0 16,4-4 0-16,1-2 0 15,-4-3 0-15,4-3 0 16,0-1 0-16,0-1 0 16,0 0 0-16,0 0 0 15,0 0 0-15,0 0 0 16,0 0 0-16,0 0 0 16,0 0 0-16,0 0 0 15,0 0 0-15,0 0 0 16,0 0 0-16,0 0 0 15,0 0 0-15,-3 0 0 16,-11 0 0-16,-10 0 0 16,-11-9 0-16,-8-2 0 15,-5-1 0-15,3 3 0 16,6-1 0-16,11 10 0 16,22 0-36-16,15 17-159 15,33 9-434-15</inkml:trace>
  <inkml:trace contextRef="#ctx0" brushRef="#br0" timeOffset="33580.5424">1733 6856 1196 0,'0'0'28'16,"0"0"-25"-16,0 0 23 16,0 0-13-16,0 0-6 15,-43 46-9-15,-22-29 15 16,-24 0-12-16,-25 4 13 15,-20-1-5-15,-7-2-6 16,-4-2 6-16,8 10 7 16,15 7 11-16,15 17 0 15,24 16-3-15,25 23-7 16,19 16-10-16,19 20-1 16,13 14-2-16,7 7-2 15,0 9 2-15,13 7 2 0,4 6-3 16,-2 6 12-16,-4 6-16 15,2 4-1-15,-12-4-3 16,-1-10 8-16,0-10-1 16,-1-15 14-16,-13-16-8 15,-5-21-8-15,4-11-4 16,1-12-1-16,0-8 3 16,4-9-2-16,4-7-1 15,6-8 3-15,0-11 2 16,9-8-6-16,21-9 0 15,13-12-7-15,16-4 16 16,11-7 3-16,17-1-1 16,12-1-1-16,11 0 0 15,3 0 5-15,8 0-11 16,2 2 4-16,-5 8-12 16,-8 3 8-16,-17 3-5 15,-19 4 15-15,-15 0-35 16,-20 8-61-16,-11 2-197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42:14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15525 1135 1012 0,'0'0'23'16,"0"0"-17"-16,0 0 109 15,0 14-7-15,-5-9-49 16,-1-1-12-16,-5 2 10 15,-10-2 2-15,-13-1-11 16,-18-1-12-16,-16-1 0 16,-20-1 4-16,-14 0-2 15,-13-6 1-15,-3-9 11 16,0-6-41-16,8-3 5 16,12 2-1-16,22 3-7 15,14 7 0-15,22 4-1 16,14 5-20-16,18 3-36 15,8 0-28-15,0 0-28 16,17 6-48-16,11 4-70 16,11-4-90-16,9 0-473 15</inkml:trace>
  <inkml:trace contextRef="#ctx0" brushRef="#br0" timeOffset="730.1797">15444 1068 912 0,'0'0'25'16,"0"0"26"-16,0 0 71 15,0 0-49-15,0 11-34 0,0-11-1 16,0 0 6-16,-4-8-10 15,-10-8 6-15,-6-4 16 16,-7-2-23-16,-2-2-10 16,-5 3-12-16,-2 1-3 15,0 2 0-15,-1 5-4 16,8 1-4-16,6 2 1 16,10 5 4-16,9 2-3 15,4 3-1-15,12 0 13 16,17 6 37-16,13 9-13 15,8 5-28-15,3 6-4 16,2 1 10-16,-3-1-6 16,-9-1 4-16,-9-5-7 15,-14-1 4-15,-10-2 1 16,-10 3 2-16,-18-2-13 16,-8 4-4-16,-8 2 6 15,-8 1-5-15,0-2-19 16,8 3-19-16,8 0-20 15,9 0-76-15,12 3-136 16,5-2-517-16</inkml:trace>
  <inkml:trace contextRef="#ctx0" brushRef="#br0" timeOffset="1451.1514">15489 1770 1069 0,'0'0'34'15,"0"0"-20"-15,0 0 81 0,0 0-19 16,-34 0-44-16,-3 0 33 15,-14 2 8-15,-20-1-19 16,-7-1-16-16,-12 0-18 16,-6-7-9-16,2-9-6 15,-4-1-9-15,8-1 7 16,14 4-2-16,11 5 1 16,18 9 2-16,18 0-28 15,24 8-102-15,5 2-106 16,30-1-141-16</inkml:trace>
  <inkml:trace contextRef="#ctx0" brushRef="#br0" timeOffset="2081.7056">15455 1670 820 0,'0'0'91'0,"0"0"-15"16,0 0 55-16,0 0-31 15,0 0-61-15,10 16-16 16,-15-16-9-16,-15-2-11 16,-7-11 13-16,-4-4 0 15,-7-3-9-15,-1-3-4 16,3 2 3-16,4 3-7 16,7 5 6-16,9 2-3 15,4 6-2-15,12 4-2 16,0 1 9-16,17 3 9 15,13 11 51-15,4 6-39 16,4 2-3-16,1 4 11 16,-5 1-7-16,-4 0-10 15,-18 0 6-15,-12 1-13 16,0 2-7-16,-20 2-3 16,-6-2-7-16,-13 1 4 15,2-2-31-15,6 1-60 16,6 2-77-16,11 3-169 15</inkml:trace>
  <inkml:trace contextRef="#ctx0" brushRef="#br0" timeOffset="2725.8356">15406 2517 1087 0,'0'0'33'16,"0"0"-30"-16,0 0 128 0,0 0-45 16,-44 5-61-1,-15 0-3-15,-18-2 36 0,-21-3-16 16,-17 0-15-16,-7 0-20 16,-2-12-6-16,9 1-4 15,11 2 7-15,18 6-4 16,22 3-6-16,25 0-67 15,25 10-81-15,14 3-217 16</inkml:trace>
  <inkml:trace contextRef="#ctx0" brushRef="#br0" timeOffset="3376.527">15257 2447 834 0,'0'0'70'16,"0"0"-67"-16,0 0 91 16,0 0-54-16,0 0-40 15,-26-19 5-15,5 5 21 16,-7-7-14-16,-1-6-2 16,-4-4-9-16,7 1 4 15,1 1-3-15,4 4-4 16,8 7 2-16,4 9-2 15,9 8 6-15,0 1 32 16,22 7 91-16,6 12-72 16,7 6-15-16,9 4 1 15,2 6-11-15,-3 0 0 16,-7 0 0-16,-3-1-10 16,-13-2-11-16,-6 0 5 15,-14 0-4-15,-3-1-13 16,-22 3 10-16,-12-2-7 15,-5-2-1-15,-9-2 3 16,4-4-20-16,5-1-55 16,11 1-73-16,14 1-211 15</inkml:trace>
  <inkml:trace contextRef="#ctx0" brushRef="#br0" timeOffset="7933.7101">22843 3621 317 0,'1'0'9'0,"7"0"-35"15,-2 0 28-15,0-3 28 16,-1-4 28-16,0 3 36 16,-2 2 4-16,-2 0 1 15,4 0-21-15,0 0-18 16,-1 1 5-16,7 1-3 15,8-1-8-15,6 1-6 16,9 0 3-16,4 0 12 16,7 0-10-16,3 4 19 15,5 4-13-15,-5 5-15 16,-3 3-10-16,0 4-17 16,-1 6-2-16,-3 2-12 0,-3 6-4 15,-1 5 2 1,-8 7 6-16,-9 9 1 15,-9 8-6-15,-11 15 0 16,-15 10-5-16,-29 10 2 16,-19 3-2-16,-16-1 7 0,-19-12 1 15,-4-15-14-15,-1-22 3 16,10-23 3-16,10-24-5 16,7-11-11-16,17-35 7 15,14-19 50-15,11-17-27 16,14-11 1-16,10-9 5 15,10 1-11-15,2 8 4 16,21 11-7-16,2 16 5 16,11 16-4-16,7 16-2 15,10 11-16-15,4 13-19 16,2 6-62-16,0 0-79 16,-5 4-30-16,-10 1-26 15,-12-3-368-15</inkml:trace>
  <inkml:trace contextRef="#ctx0" brushRef="#br0" timeOffset="11377.3851">15148 3838 1009 0,'0'-2'105'16,"0"1"96"-16,0 1-38 15,0 0-54-15,0 0-33 16,5 1-8-16,9 2-24 16,-2-1-12-16,5-2-12 15,0 0 4-15,2 0-1 16,0 0-10-16,-1-4-5 16,-5-2-3-16,4 0-1 15,-2 3-1-15,-1-1 0 16,0 2-2-16,-1 2-34 15,-1 0-26-15,0 0-34 16,2 9-77-16,-1 5-98 16,-7 2-301-16</inkml:trace>
  <inkml:trace contextRef="#ctx0" brushRef="#br0" timeOffset="11640.7962">15108 4038 1057 0,'0'0'212'0,"0"0"-20"15,0 0-56-15,0 0-76 16,0 0-31-16,84 5-14 15,-50-3-5-15,0-2-7 0,-3 0-2 16,-3 0-38-16,-5 0-50 16,-7 0-60-16,-5 0-73 15,-8 0-229 1</inkml:trace>
  <inkml:trace contextRef="#ctx0" brushRef="#br0" timeOffset="12469.249">14285 3824 228 0,'0'0'38'15,"0"0"120"-15,0 0-34 16,0 0-7-16,0 0 45 15,-59-83-31-15,59 71-11 16,0 0-1-16,5 2-12 16,10 5-17-16,8 2-6 15,11 3-4-15,4 0-15 0,17 15-11 16,1 6-17 0,3 7-8-16,-6 4-10 0,-8 5-3 15,-14 3 7-15,-20 2 6 16,-11 1-14-16,-24 0-11 15,-16-1-4-15,-14-9 2 16,-10-4-9-16,-12-13 11 16,-1-13-9-16,1-3 8 15,5-21-3-15,9-9 2 16,15-8-1-16,14-1 5 16,20-4-8-16,13 0-10 15,17-1-10-15,17 0-4 16,12 2-12-16,10-1-8 15,3 5 7-15,-3 3 9 16,0 7-13-16,-15 3-5 16,-2 4 22-16,-11 5 22 15,-5 2 2-15,-10 4 1 16,4 3 1-16,-8-1 4 16,-1 2 3-16,0 1 5 15,-4 1 5-15,-2 1-2 16,1 3 7-16,-3-1 2 15,0 1-5-15,0 0 5 16,0 0 2-16,0 3 6 16,-14 21-3-16,-6 9-2 15,-10 17-13-15,-7 18-4 16,-6 18-5-16,-5 12 9 16,6 8-4-16,3 2-4 15,6-10 2-15,12-16-4 16,13-20-42-16,8-23-77 15,19-26-108-15,15-13-174 0</inkml:trace>
  <inkml:trace contextRef="#ctx0" brushRef="#br0" timeOffset="14864.1306">15567 5251 1072 0,'0'0'39'16,"-3"0"131"-16,-3 0-27 16,-5 4-89-16,-8 4-39 15,-6 2 1-15,-9-1 5 16,0-2-14-16,-3-2-4 16,3-1 0-16,8-3 1 15,2-1-1-15,9 1-4 16,2 0-25-16,13 5-38 15,0 2-35-15,13 5-42 16,7 3-158-16,11 7-393 16</inkml:trace>
  <inkml:trace contextRef="#ctx0" brushRef="#br0" timeOffset="15062.287">15479 5470 1110 0,'0'0'4'0,"0"0"5"16,0 0 92-16,0 0-41 15,0 0-24-15,0 0-5 16,-199 29-24-16,171-19-3 16,11 2-16-16,5 1-93 15,12 1-132-15,0 2-441 16</inkml:trace>
  <inkml:trace contextRef="#ctx0" brushRef="#br0" timeOffset="16092.8298">14465 5159 543 0,'0'0'90'15,"0"0"5"-15,0 0 85 16,0 0-41-16,0-31-20 16,0 26-3-16,0 1-20 0,0 2-5 15,0-1-17 1,0 2-10-16,0 1-9 15,0 0-8-15,0 18 9 0,-10 15 3 16,3 15-18-16,0 16-25 16,-3 12-7-16,2 5-4 15,-1-4-2-15,4-13 5 16,3-15-5-16,2-16 3 16,0-19-13-16,0-14-37 15,0-2-37-15,0-19-95 16,2-9-36-16,3-6-89 15,-5-2-336-15</inkml:trace>
  <inkml:trace contextRef="#ctx0" brushRef="#br0" timeOffset="16493.3025">14372 5160 820 0,'0'0'43'15,"0"0"117"-15,0 0-89 16,0 0-25-16,0 0 28 16,11-2-9-16,-11 2-11 15,0 0-8-15,1 0 10 16,-1-1-11-16,3-3-15 16,2 2 0-16,1-3-5 15,2 0-6-15,0 1-4 16,1-1-5-16,-1 3-4 0,1-1-2 15,-6 3-2 1,0-1 1-16,-3 1-4 0,0 0 6 16,0 0-2-16,0 0 14 15,-11 5 4-15,-6 8 6 16,-3 7-15-16,-5 2 8 16,-3 5 5-16,3-1-17 15,5-2 0-15,5-4-2 16,6-3 0-16,7-6-66 15,2 2-54-15,8-2-93 16,10 2-132-16,-2 4-615 16</inkml:trace>
  <inkml:trace contextRef="#ctx0" brushRef="#br0" timeOffset="16898.1967">14243 5775 621 0,'0'0'50'16,"0"0"126"-16,0 0-20 15,0 0-86-15,0 0 11 0,-6-2 18 16,6 1-12-16,11-5-7 16,10-1 0-16,13-6 6 15,13 1-19 1,12 0-31-16,6 1-14 0,-1 5-9 15,-6 3-14-15,-8 3 7 16,-14 0-9-16,-10 4-47 16,-6 5-55-16,-6-2-70 15,-6 0-89-15,-3-2-239 16</inkml:trace>
  <inkml:trace contextRef="#ctx0" brushRef="#br0" timeOffset="24077.8809">17683 711 743 0,'0'0'-11'16,"0"0"18"-16,0 0 0 0,0 0-59 16,25 51 26-1,-16-35-18-15,-3-1-120 0,1-6-162 16,0-1 242-1</inkml:trace>
  <inkml:trace contextRef="#ctx0" brushRef="#br0" timeOffset="25062.033">17742 720 700 0,'0'0'197'0,"0"0"-115"16,0 0 55-16,0 0 24 15,9 151-75-15,4-79-75 16,1 7-11-16,1-8-30 16,12-15-49-16,-3-18-109 15,6-21-164-15</inkml:trace>
  <inkml:trace contextRef="#ctx0" brushRef="#br0" timeOffset="25658.6">20083 739 515 0,'0'0'192'0,"0"0"-20"16,0 0-16-16,0 0-32 15,0 0-20-15,-34-54-36 16,34 100 15-16,0 25 8 16,5 21-68-16,9 16-12 15,7 5-34-15,9-11-118 16,7-23-116-16,8-26-258 16</inkml:trace>
  <inkml:trace contextRef="#ctx0" brushRef="#br0" timeOffset="26583.4087">19902 274 444 0,'0'0'239'16,"0"0"-121"-16,0 0 30 15,0 0 1-15,29-119-20 16,7 103-22-16,13 6-15 16,23 10-20-16,13 7-4 15,20 23-22-15,2 18-41 16,-7 18 0-16,-14 15-3 16,-27 12 51-16,-34 10-19 15,-29 2-20-15,-51-1-7 16,-32-16-4-16,-32-23-3 15,-27-33 2-15,-10-32 3 16,-4-44 2-16,8-37 22 16,20-27 13-16,25-11-37 15,39-1 0-15,33 9 2 16,31 17 1-16,23 22-7 16,35 19-39-16,19 21-55 15,9 14-83-15,2 14-37 16,-14 4-123-16,-14 22-174 15</inkml:trace>
  <inkml:trace contextRef="#ctx0" brushRef="#br0" timeOffset="27171.2648">17896 281 787 0,'0'0'7'15,"0"0"27"-15,0 0 80 16,0 0-6-16,31-145 33 15,14 123-22-15,18 10 4 16,19 11-2-16,11 2-52 16,5 28-14-16,0 14-19 15,-12 14-9-15,-16 9 11 16,-25 12 1-16,-28 6-11 16,-26 8-21-16,-45 5 5 15,-38-5-4-15,-26-13-22 16,-23-24 13-16,-15-36-3 15,-4-29 42-15,13-48-28 0,21-31 2 16,33-15 2 0,39-5-3-16,45 6-10 0,43 15-3 15,49 21-20-15,48 26-79 16,39 24-129-16,35 17-71 16,29 27-123-16</inkml:trace>
  <inkml:trace contextRef="#ctx0" brushRef="#br0" timeOffset="27884.0706">21981 131 540 0,'0'0'205'0,"0"0"-147"16,0 0 78-16,0 0 27 15,118-128-42-15,-66 123-18 16,13 7 12-16,8 35-67 15,5 29-1-15,-5 26-27 16,-7 23 23-16,-21 16 9 16,-20 10-14-16,-25 1 5 15,-34-10-19-15,-36-24-12 16,-27-30-3-16,-24-41 1 16,-16-37-1-16,2-43-18 15,13-43 7-15,23-30 0 16,21-10-3-16,38 1 11 15,32 10 5-15,27 17-4 16,40 27-23-16,32 33-34 16,28 23-87-16,26 15-134 15,8 8-337-15</inkml:trace>
  <inkml:trace contextRef="#ctx0" brushRef="#br0" timeOffset="28645.0245">23926 157 321 0,'0'0'36'0,"0"0"-45"15,0 0 35-15,0 0 34 0,55-8 74 16,-27-2 19-16,6 2 5 16,9 3-26-16,7 5-43 15,9 1-29-15,4 20-4 16,5 13-1-16,1 14-16 15,-1 13 12-15,-11 12-1 16,-17 11 6-16,-15 9-25 16,-25 6-10-16,-20-2-26 15,-34-11 14-15,-27-27 6 16,-18-38-18-16,-13-35 2 16,1-58-6-16,8-39 18 15,15-26 39-15,20-4-7 16,24 14-11-16,29 23-12 15,15 29 1-15,40 34-15 16,27 32 1-16,15 15-58 16,11 28-58-16,2 8-59 15,2-4-103-15,-10-10-220 16</inkml:trace>
  <inkml:trace contextRef="#ctx0" brushRef="#br0" timeOffset="29458.1548">24278 869 988 0,'0'0'3'0,"0"0"-10"16,0 63-37-16,0-6 58 16,-1 13 9-16,-2 8-13 15,-2 2-7-15,-1-15-43 16,-3-18-114-16,-5-20-184 15</inkml:trace>
  <inkml:trace contextRef="#ctx0" brushRef="#br0" timeOffset="30018.3554">22078 1027 1068 0,'0'0'18'15,"0"0"35"-15,0 0 22 16,0 0-50-16,0 0-18 16,67 289-34-16,-47-234-108 15,0-7-157-15,4-10-478 16</inkml:trace>
  <inkml:trace contextRef="#ctx0" brushRef="#br0" timeOffset="38292.4235">1654 5163 126 0,'2'4'-79'0</inkml:trace>
  <inkml:trace contextRef="#ctx0" brushRef="#br0" timeOffset="38306.4415">1654 5163 41 0</inkml:trace>
  <inkml:trace contextRef="#ctx0" brushRef="#br0" timeOffset="38798.2791">1654 5163 41 0,'5'7'92'0,"-5"-7"-14"0,0 0-21 15,0 0-4-15,0 0 0 16,0 0-19-16,1 0 115 16,-1 0-25-16,0 3-41 15,-1 6-25-15,-13 4-19 16,-5 3-6-16,-5 0 1 16,-8 1 2-16,-6-1 2 15,-6-3-5-15,-2-4-6 0,1-1-15 16,5-1 2-1,1 0-7-15,5 3 5 16,9 4-2-16,5 11 13 0,6 9 3 16,4 12 3-16,6 16-5 15,4 12-12-15,0 14 2 16,0 11-10-16,0 13 7 16,11 5-15-16,3 11 15 15,0 5-20-15,4 11 5 16,-2 6-2-16,-2-1 2 15,-8-3 2-15,0-3 0 16,-3-8 10-16,-3-14-8 16,0-14 2-16,0-11-15 15,0-11 14-15,0-14-19 16,0-12 11-16,9-9-15 16,1-9-2-16,-4-8 2 15,3-7 23-15,-7-8 2 16,1-7 2-16,-3-4-4 15,0-7-2-15,1 0-6 16,7-11-4-16,5-6 7 16,13-4-9-16,10-3 8 15,16 1-9-15,12 7-30 16,9 3-53-16,-3 5-118 16,-7 4-41-16,-15 1-137 15</inkml:trace>
  <inkml:trace contextRef="#ctx0" brushRef="#br0" timeOffset="41454.6809">688 6110 519 0,'27'-22'35'0,"5"2"62"15,7 1-27-15,1 7-36 16,4 8 29-16,-1 4 19 16,2 17-12-16,-8 19-18 0,-6 14-14 15,-7 12-10 1,-14 11-15-16,-6 4-1 0,-4 3-6 16,-24-6-8-16,-10-8 7 15,-6-17-8 1,-13-23 22-16,-6-22-6 0,-3-11-3 15,-1-36-3-15,8-22 4 16,7-11 10-16,17-9-8 16,10 3-9-16,19 5-3 15,2 12 3-15,19 16-12 16,15 12-5-16,6 15-3 16,10 9 22-16,2 8-8 15,6 3 8-15,-4 2-9 16,-4 0 2-16,-8 8 4 15,-8 2-2-15,-8-2-1 16,-7 1-2-16,-5-5 3 16,-8-2-1-16,-2-2 1 15,-4 0-10-15,0 0 2 16,0-7-1-16,0-2 7 16,0 1 2-16,0 0 0 15,0 5 1-15,0 0 0 16,0 2 3-16,0 1 1 15,0 0 26-15,0 1 11 16,-3 15 9-16,-8 7-23 16,-9 14-11-16,-9 7-15 15,-11 10-3-15,-13 3 1 16,-11 1 2-16,-2-4-4 16,2-7-1-16,8-10 1 15,10-10-3-15,15-11-40 16,17-9-86-16,14 0-167 0</inkml:trace>
  <inkml:trace contextRef="#ctx0" brushRef="#br0" timeOffset="44000.7859">943 6555 270 0,'0'-3'28'0,"-10"3"22"15,-1 0 8-15,-3 0-26 16,-1 5-28-16,1 2-2 16,3 0-1-16,3-4 1 15,7-1-19-15,1-2-85 16,1-2-106-16,13-11 152 15,7-4 66-15,-3-5 64 16,2-4 83-16,-6 2-24 16,0 2 4-16,-8 5 7 15,-6 3-23-15,0 9-39 16,0 5 13-16,0 0 14 16,-10 5-15-16,-3 15-54 15,2 5-34-15,0 6-1 16,2 2-4-16,1-3 0 15,7-4 2-15,1-15-1 16,9-11-12-16,10-18-7 16,1-27 13-16,2-15 8 15,-1-12-6-15,-10-3 4 16,-2 9-2-16,-9 13 1 16,0 16-4-16,0 21 3 15,-13 16 32-15,-3 20 20 16,-3 20-21-16,-1 12-33 15,0 9 3-15,1 3-9 16,10-8 15-16,3-13-9 0,6-17 7 16,0-24-7-1,5-14-10-15,10-38-3 0,4-21 12 16,-2-15 8-16,-3-3-2 16,-5 6-2-16,-7 17-4 15,-2 21 4-15,0 25-8 16,-7 20 10-16,-3 27 35 15,-9 24-18-15,5 15-25 16,-6 11-12-16,4 1 1 16,2-2 4-16,5-16 13 15,3-17-4-15,3-23 7 16,3-20-9-16,0-23-16 16,0-27 14-16,0-13 11 15,0-8-4-15,0 1 1 16,-6 11 5-16,-8 13-6 15,0 19-3-15,-6 14-1 16,-1 13 6-16,-2 9 7 16,-2 15 5-16,1 4-10 15,-4 2 3-15,6-5 6 16,0-6-1-16,5-10-9 16,-3-9 0-16,1-3-7 15,4-15 6-15,-2-7 4 16,6-1-7-16,6 1 4 15,5-2-9-15,11 4-3 16,19 0-74-16,7 6-74 16,11 5-61-16,6 7-148 15</inkml:trace>
  <inkml:trace contextRef="#ctx0" brushRef="#br0" timeOffset="45543.8792">9522 4744 668 0,'0'0'114'16,"0"0"-5"-16,9 2-4 15,5 4-27-15,2 5-30 16,7-3-19-16,10-1-12 16,4-3 8-16,11-2-19 15,11-2-3-15,9 1 1 16,0 6 1-16,5 7-3 16,-9 15-1-16,-5 13 6 15,-11 21 7-15,-11 18 0 16,-11 16-6-16,-1 15 2 15,-8 10 2-15,-9 5 9 16,-3 2-12-16,-2 2-3 16,-2 1 7-16,-1-2-6 15,5 0 7-15,0 1-17 16,7 3 22-16,3-3-6 16,4 1-4-16,-2-4 3 15,0-8-1-15,-6-9-5 16,-5-11-1-16,-6-11-3 15,0-11-9-15,-9-9-2 16,-2-8 1-16,-3-8 1 16,0-5 2-16,6-4 3 0,-4-1 4 15,3-2-3 1,-2-3 2-16,-3-2 0 0,0-3-2 16,-3-2 2-16,-3-3-4 15,-8-4 0-15,-5-5-2 16,-2-5 4-16,-9-5-3 15,-8-2 1-15,-7-7-1 16,-10 0-2-16,-8 0 8 16,-7 0-5-16,-6 1 6 15,-4 18-10-15,10 11-51 16,20 6-84-16,24 0-82 16,32-5-459-16</inkml:trace>
  <inkml:trace contextRef="#ctx0" brushRef="#br0" timeOffset="49065.8316">10873 5984 318 0,'-5'-7'-37'16,"5"0"-7"-16,0 0 41 0,0-4 11 16,-2-1 15-1,2 2 21-15,0 0 44 16,0 3 93-16,0 0-33 0,0 4-29 15,0 0-30-15,0 1-14 16,0 1-3-16,0 1-7 16,0 0 8-16,10 0-2 15,4 17-7-15,7 15-16 16,4 12-26-16,5 14-18 16,-1 12-6-16,-7 6-4 15,-10-3 7-15,-9-5-8 16,-3-14 1-16,-11-14-4 15,-10-14 5-15,-1-18-10 16,0-8-16-16,2-23-4 16,5-17 12-16,1-12 15 15,9-3 17-15,0 2 6 16,5 7-7-16,3 9-5 16,18 15-4-16,8 5-42 15,8 4-170-15,0-5-420 16</inkml:trace>
  <inkml:trace contextRef="#ctx0" brushRef="#br0" timeOffset="49489.2176">11141 5528 731 0,'0'0'205'16,"0"0"-52"-1,0 0 2-15,0 0-59 0,0 0-49 16,105 198-27-16,-58-110-14 16,1 5-2-16,-2 2 3 15,-5-6-7-15,-12-14-2 16,-13-15-1-16,-12-19-5 15,-4-13 3-15,-11-12-26 16,-12-8 0-16,-3-5 18 16,1-1-21-16,2-1-1 15,7 2 30-15,4 6 15 16,12 3 24-16,0 3 60 16,7 5-19-16,11-3-50 15,5-1-19-15,0-6-2 16,-1-9-10-16,-4-1-12 15,3-1-54-15,-1-19-53 16,6-6-147-16,0-8-531 16</inkml:trace>
  <inkml:trace contextRef="#ctx0" brushRef="#br0" timeOffset="49889.9649">11507 5344 586 0,'0'0'343'0,"0"0"-155"0,0 0-39 16,0 0-45-1,0 0-40-15,119 182-33 16,-72-106-24-16,4 8-4 0,0 6 3 15,-5-7-7-15,-7-9 8 16,-14-11-8-16,-13-17-3 16,-7-11-3-16,-5-11-10 15,-20-12-16-15,-7-4 12 16,-2-1-4-16,-2 2-8 16,6 0 23-16,8 2 15 15,8 5-2-15,9 2 56 16,0 3 36-16,22-1-16 15,5-4-47-15,6-9-27 16,1-7-7-16,0-3-70 16,-7-23-57-16,-12-19-182 15,-7-10-425-15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43:16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3406 6482 1085 0,'14'14'17'0,"-5"-1"37"16,1-1 29-16,-9-5-53 16,-1 1-24-16,0-6-9 0,-23-2-11 15,-8 0 21 1,-9 0-4-16,-12-6 4 15,-2 1 2-15,0 3 0 0,0 2-5 16,1 9-4 0,8 21 3-16,2 16 1 0,8 21 3 15,12 17-2-15,12 15 5 16,11 19-4-16,2 7 0 16,21 4 2-16,7 3 2 15,-1 4-23-15,-1 4-11 16,-8-4-2-16,-4-7-2 15,-12-15 19-15,-4-16 14 16,0-23-3-16,-6-25 2 16,-12-18 1-16,-6-13-2 15,-1-7-7-15,1-3 5 16,3 1-1-16,3 1 3 16,9 1 2-16,2 1 2 15,7 1-2-15,0 1 8 16,21-4-3-16,8 0-5 15,10-5-8-15,13-4 9 16,7-2-11-16,14 0 7 16,9 0-28-16,4 0-57 15,1 12-160-15,-4 12-614 16</inkml:trace>
  <inkml:trace contextRef="#ctx0" brushRef="#br0" timeOffset="7179.4159">12559 1056 1136 0,'0'4'62'16,"0"-2"56"-16,0-1-8 16,0-1-68-16,0 0-16 15,3-4 7-15,1-20-17 16,3-10-2-16,-1-11-4 15,2-10 1-15,2-8-8 0,-4 3 3 16,0 6 5 0,-3 12 4-16,-1 12 6 0,1 11 3 15,-3 11 5-15,0 7 3 16,0 1-7-16,0 11 10 16,4 13 7-1,-2 10 4-15,3 6-25 0,1 4-11 16,-2-3 0-16,6-4-1 15,-6-11 4-15,4-10-6 16,-3-11-2-16,-2-5 0 16,5-27-5-16,-4-12 0 15,1-7-8-15,0-8 3 16,-5 2 5-16,0 7-5 16,0 12 3-16,0 11 6 15,0 11-7-15,0 7 6 16,0 4-2-16,4 8 3 15,4 13 3-15,0 10 5 16,3 10-5-16,1 7-6 16,0 1-2-16,5 1 1 15,-4-5 0-15,-1-6 0 16,1-12 7-16,1-5-14 16,4-11-14-16,5-5-62 15,2-6-90-15,2-6-158 16,-6-8-635-16</inkml:trace>
  <inkml:trace contextRef="#ctx0" brushRef="#br0" timeOffset="7577.6006">12910 823 791 0,'0'0'196'15,"0"0"-22"-15,0 0 10 16,0 0-65-16,1 70-61 16,7-38-18-16,1 2-5 15,-1-3-18-15,1-7-11 16,1-8-23-16,2-12-103 15,0-4-98-15,2-10-230 16</inkml:trace>
  <inkml:trace contextRef="#ctx0" brushRef="#br0" timeOffset="9131.0977">13538 670 212 0,'0'0'13'15,"0"0"119"-15,-8 1 194 16,6-1-162-16,2 0 11 16,0 0-5-16,0 0-39 15,0 0-37-15,0 0-22 16,0-1-22-16,0 0-17 15,0-3-18-15,-9 0-11 16,-5-1-7-16,-6 1-1 16,-5 1 5-16,0 3 2 15,-3 0 0-15,4 5 1 0,3 12-2 16,4 10 0 0,8 8 34-16,6 5 6 15,3 4-2-15,3 0-15 0,19-2-5 16,-1-9-6-16,9-11 2 15,2-10-9-15,-1-8-2 16,0-4-10-16,-1-3-41 16,-8-8-59-16,-2-1-104 15,-3 3-118-15,-2 5-490 16</inkml:trace>
  <inkml:trace contextRef="#ctx0" brushRef="#br0" timeOffset="9782.6659">13707 774 625 0,'0'0'186'15,"0"0"-128"-15,0 0 83 16,0 0-33-16,17 0-29 16,-8 0 11-16,-1 10-9 15,1 5-17-15,-1 6-14 16,-4 5-34-16,-2 1-6 15,-2-3-8-15,0-3 1 16,-2-11-3-16,-10-7-5 16,1-3-1-16,0-11 5 15,-1-8 2-15,7-4-2 16,5 3 4-16,0 7-42 16,17 8-82-16,13 5-188 15</inkml:trace>
  <inkml:trace contextRef="#ctx0" brushRef="#br0" timeOffset="10986.4678">14767 992 940 0,'0'0'192'0,"0"0"-83"16,0 0 9-16,0 0-44 15,9-5-35-15,-6-22-33 16,2-13-9-16,3-19 5 15,-4-8-6-15,-4-7-11 16,2-2-14-16,-2 12 7 0,0 12 14 16,0 16 11-1,0 14-2-15,0 17 6 0,5 5 39 16,6 25 42 0,1 13-35-16,7 10-49 0,-2 3 0 15,-2-2 10-15,2-7 9 16,-8-14-7-16,-4-14-13 15,1-14 2-15,-4-13-3 16,2-19-22-16,0-10 3 16,0-7 15-16,-4-2-2 15,2 7 8-15,1 12-6 16,-3 14 4-16,0 14-3 16,6 10 12-16,3 32 42 15,5 19-28-15,0 6-23 16,-1 6 2-16,1-5-3 15,-4-14-16-15,3-17-34 16,2-19-42-16,4-14-73 16,0 0-103-16,1-11-276 15</inkml:trace>
  <inkml:trace contextRef="#ctx0" brushRef="#br0" timeOffset="11398.84">15162 689 1018 0,'0'0'158'16,"0"0"6"-16,0 0-61 16,0 0-97-16,22 120-2 15,-17-93 1-15,7-5-24 16,-3-11-86-16,7-9-113 16,2-2-232-16</inkml:trace>
  <inkml:trace contextRef="#ctx0" brushRef="#br0" timeOffset="12551.6193">15972 586 133 0,'0'0'59'15,"0"0"-82"-15,0 0 376 16,0 0-176-16,0-1-86 16,0-2 15-16,0-2-20 15,0-4-21-15,0-2-4 16,0-3-6-16,0-6-16 16,-10-1-6-16,-5 0-8 15,-4 3-9-15,-6 5-12 16,1 5 1-16,-3 8 4 15,1 9 4-15,6 17 52 16,3 16 2-16,10 14 7 16,6 5-33-16,1 4-11 0,11-5-12 15,7-9 2-15,7-15-7 16,5-14-5-16,-1-20-2 16,1-3-47-16,1-19-88 15,1-4-63-15,-1-2-155 16</inkml:trace>
  <inkml:trace contextRef="#ctx0" brushRef="#br0" timeOffset="13710.8302">16139 547 665 0,'0'0'163'15,"0"0"-41"-15,0 0 39 16,-2-8-31-16,2 15-15 16,0 19-8-16,5 8-8 15,4 4-77-15,-2 2-18 16,2-4-15-16,-4-6-63 15,4-15-104-15,-6-11-138 16,2-4-353-16</inkml:trace>
  <inkml:trace contextRef="#ctx0" brushRef="#br0" timeOffset="15090.8803">16981 879 1073 0,'0'0'39'15,"0"0"65"-15,0 0 16 16,25 13-110-16,-25-53-18 15,1-16 10-15,-1-15-2 16,0-9 4-16,0 2-6 16,0 11 1-16,0 18 4 15,0 16-4-15,0 16 4 16,0 17 20-16,8 6 85 16,3 25 4-16,3 8-87 15,3 11-21-15,5 1-1 16,-10-5 0-16,2-11 1 15,-5-12 0-15,-1-19 0 16,-5-12-6-16,5-26-22 16,-4-10 2-16,-2-8 19 15,3 1-1-15,-2 8 4 16,-3 13 4-16,0 16-7 16,1 14 3-16,2 26 13 15,4 22 20-15,-1 16-35 0,6 11-13 16,2 0-37-1,2-9-99-15,1-18-59 0,6-24-76 16,0-20-522-16</inkml:trace>
  <inkml:trace contextRef="#ctx0" brushRef="#br0" timeOffset="15444.8799">17249 707 835 0,'0'0'53'16,"0"0"13"-16,0 0 43 15,0 0-89-15,0 0-1 16,36-12 22-16,-21-5-26 16,4-1-13-16,-1 1 7 15,1 5-3-15,-7 6 29 16,1 6 2-16,-8 8 24 15,-5 19 6-15,0 10-57 16,-5 3-7-16,-4 5-4 16,-4-5 11-16,5-10-2 15,4-9 19-15,-1-9 4 16,5-11-3-16,0-1 15 16,16-9-16-16,7-7-10 15,8-2-22-15,8 3-37 16,1 1-63-16,2 10-118 15,1 4-253-15</inkml:trace>
  <inkml:trace contextRef="#ctx0" brushRef="#br0" timeOffset="15719.139">17773 532 1256 0,'0'0'39'16,"0"0"13"-16,0 0 31 15,0 0-69-15,0 0-74 16,67 63-121-16,-46-47-221 16</inkml:trace>
  <inkml:trace contextRef="#ctx0" brushRef="#br0" timeOffset="15880.6525">18192 477 1168 0,'0'0'16'16,"0"0"-6"-16,0 0 10 15,0 0-36-15,0 0-101 16,0 0-256-16</inkml:trace>
  <inkml:trace contextRef="#ctx0" brushRef="#br0" timeOffset="16027.2804">18551 586 984 0,'0'0'-54'16,"0"0"53"-16,0 0-125 16,0 0-273-16</inkml:trace>
  <inkml:trace contextRef="#ctx0" brushRef="#br0" timeOffset="16203.8218">19358 790 975 0,'0'0'-33'15,"0"0"26"-15,0 0 6 16,0 0-4-16,0 0-17 15,0 0-77-15,18 29-170 16</inkml:trace>
  <inkml:trace contextRef="#ctx0" brushRef="#br0" timeOffset="18810.9632">14972 1707 1007 0,'0'2'195'15,"1"4"-58"-15,-1 3-53 16,0 3-43-16,0 5-25 16,0 2-10-16,0 3 0 15,-1-3 0-15,-4 0-5 16,0-4 1-16,1-3-2 16,-1 0 0-16,2-1-39 15,-2 1-96-15,2 0-87 16,-1-3-96-16,-1-2-405 15</inkml:trace>
  <inkml:trace contextRef="#ctx0" brushRef="#br0" timeOffset="19172.6819">14996 1794 737 0,'0'0'99'0,"0"0"-18"16,0 0-40-16,0 0-25 15,0 0-14-15,2 0-2 16,-2 0-3-16,0 0 9 15,-6 1 32-15,-7 1 16 16,1 1 6-16,-7 2-8 16,-1 2-15-16,-5 2-3 15,2-1-8-15,0 2-19 16,1 0-4-16,5-3-6 16,6-2 4-16,10-2-34 15,1-3-138-15,8-3-147 16</inkml:trace>
  <inkml:trace contextRef="#ctx0" brushRef="#br0" timeOffset="19995.6621">14896 1837 651 0,'0'0'148'0,"0"0"-30"16,0 0-55-16,0 0-7 15,-5 10 12-15,5-10 9 16,0 0 11-16,0 1-11 0,0-1-12 16,0 1-1-1,0 0 0-15,0 0-14 0,3-1-10 16,6 0-8 0,4 0-6-16,1 0-9 0,1 0-4 15,7 0-3-15,-5-1-1 16,5-1 14-16,-7 1-4 15,4 1 6-15,-7 0-7 16,2 0-9-16,-1 0-3 16,-6 0 0-16,-2 0-3 15,-2 0 1-15,-3 0-4 16,0 0-1-16,0 0-9 16,0 0-5-16,0 0-7 15,-8 0 13-15,7-2-5 16,-2 1 7-16,0 1-6 15,3 0-12-15,-5 0-17 16,5 3-32-16,-5 3-42 16,2-1-106-16,-1-5-96 15,-3 0-468-15</inkml:trace>
  <inkml:trace contextRef="#ctx0" brushRef="#br0" timeOffset="20498.8852">14948 1720 472 0,'0'0'150'16,"0"0"-14"-16,0 0-7 16,0 0-31-16,0 0-14 15,0-7-22-15,0 7-9 16,0 0-13-16,0 0-13 15,0 0 10-15,0 0 5 16,0 0 6-16,0 0-2 16,0 0-3-16,0 7-4 15,0 6-4-15,0 4-15 16,0 7-10-16,0 3 5 16,-3 3 1-16,0 0-4 15,-1-1-5-15,-1-2-4 16,5-6-2-16,-3-6 0 15,1-8 1-15,2 0-2 16,0-7-3-16,0 0-34 16,0 0-58-16,5-2-45 15,0-1-177-15,-1-1-346 16</inkml:trace>
  <inkml:trace contextRef="#ctx0" brushRef="#br0" timeOffset="21451.2049">13094 1688 813 0,'0'0'83'0,"0"0"76"16,0 0-41-16,-4 0-49 16,-4 3-17-16,-6-1-9 15,-3-1-5-15,-3 1 9 16,-7-2-17-16,2 1-20 16,4 2-6-16,-1-2-1 0,10 4 2 15,4 1-12 1,3 0-63-16,5 1-79 15,0 1-87-15,17-1-302 0</inkml:trace>
  <inkml:trace contextRef="#ctx0" brushRef="#br0" timeOffset="21688.5233">12970 1798 1186 0,'0'0'4'0,"0"0"64"16,0 0 1-16,0 0-28 15,0 0 21-15,-80 11-19 16,55-5-19-16,-6 2-15 16,11 1-3-16,-2-2-7 15,9-2-42-15,0-1-111 16,11-3-96-16,2-1-153 15</inkml:trace>
  <inkml:trace contextRef="#ctx0" brushRef="#br0" timeOffset="22049.4925">12496 1608 901 0,'0'0'31'16,"0"0"162"-16,0 0-9 16,0 0-50-16,0 0-24 15,-6 137-29-15,6-65-58 16,0 8-18-16,0-5-5 16,0-15-62-16,6-16-94 15,0-17-100-15,3-18-222 16</inkml:trace>
  <inkml:trace contextRef="#ctx0" brushRef="#br0" timeOffset="30524.1628">15755 371 136 0,'0'-1'32'0,"0"-1"-23"16,0 1-5-16,0-1 15 15,0-2 1-15,0 1-72 16,0-4 262-16,0 2-84 16,0 2-23-16,0-1-1 15,0 3-9-15,0 1-25 16,0 0-2-16,0 0-17 16,0 0-36-16,0 0-10 15,0 0 11-15,0 0-5 16,0 0 4-16,0 0 8 15,0 0-3-15,0 0-2 16,0 1 5-16,-2 8 10 16,-1 8 32-16,0 7 20 15,-2 12-20-15,1 15-26 16,-1 13-9-16,2 11-5 16,1 12-1-16,2 9-6 15,0 4 4-15,0 0-13 16,0-3 7-16,0-2-3 0,5-7 5 15,1-5 3-15,2-1-14 16,0-3 18-16,1 3-12 16,3 1 4-16,-4 3-11 15,1 1 1-15,1 3 7 16,2 3 2-16,-4 2-8 16,0 1 10-16,1 1 3 15,0-3-9-15,-3-4-1 16,4-6-11-16,-6-7 0 15,2-3 5-15,-1-1 0 16,0 3-3-16,-4 6 3 16,2 4-4-16,2 5 5 15,-5 4-5-15,0 3 10 16,0-3-10-16,0 1 7 16,0-6 1-16,-5-2-8 15,2 0 1-15,2-5 0 16,-4-1 6-16,4 1-5 15,-4 4 1-15,-3 3 1 16,2 4 4-16,-2 3-6 16,0 1 6-16,1 1-4 15,1-2 4-15,-2 1 0 16,3-1-8-16,2-1 2 16,-2-1 2-16,1 0-5 15,-4 3-2-15,3 1 8 16,1 3-4-16,-1 4 4 15,2 4-6-15,-2 4 11 16,2 5-17-16,2 3 15 16,1-2-13-16,0 2 2 0,0 4-2 15,0 1 4 1,0-2 14-16,0-4-6 0,0 4 1 16,0 1-16-16,0 3 15 15,-10 2-9-15,1 8-3 16,-2 9-34-16,-1 5 54 15,2 2-8-15,3 2 10 16,2-2-10-16,5-5-9 16,0-7 7-16,0-4-10 15,8-2 7-15,4-2-4 16,2 1 9-16,-1-2-6 16,4 6 8-16,-5-1-5 15,0-1 4-15,-2 1-14 16,1 5 0-16,-1-3 4 15,3 0-2-15,-1-5 10 16,2 0-3-16,3-3 10 16,-4-5-9-16,4-1 9 15,-2-4-33-15,4 4 15 16,-2-4 7-16,3-1 2 16,2-3-4-16,3-1 8 15,-7 4-1-15,-1-6 0 16,-3 2 5-16,-8 4-22 15,-3 8 8-15,-3 9-9 16,-3 3 12-16,-9 2-7 16,-5-2 12-16,0-4-2 15,-5-7 3-15,7-9 6 16,-4-11-31-16,4-5 11 0,1-7 6 16,1-1 0-16,1-4 0 15,2-2 8-15,-2-1-10 16,0 2 12-16,-4 1-13 15,1-2-6-15,-6-2 0 16,3-5 8-16,7-9-22 16,3-14-21-16,8-15-9 15,24-26-51-15,31-21-23 16,31-23-228-16,25-26-423 16</inkml:trace>
  <inkml:trace contextRef="#ctx0" brushRef="#br0" timeOffset="32913.3255">20044 166 174 0,'-11'3'-66'15,"2"-1"290"-15,5-1-100 16,4-1 15-16,-4 1-18 16,3 4 1-16,-2 7-33 15,1 5 5-15,-4 6-6 16,-2 6-34-16,4 10-15 16,-1 5 16-16,3 4 2 15,-1 10-4-15,3 9-24 16,0 8 4-16,0 9-5 15,0 9-5-15,0 7-11 0,0 4 5 16,0 4 8-16,0 1-10 16,3-1 12-16,-3-3 5 15,0 1-14-15,0 2 1 16,0 2-11-16,0 2-1 16,-7 4-5-16,0 3 1 15,1 2-4-15,2 0 16 16,-6 0-8-16,1 0-1 15,-2-1-7-15,2 2 1 16,-5-2 5-16,0-3 5 16,0 0-3-16,-1-5-3 15,1-4 13-15,-2-6-12 16,2-1 18-16,-1-3-17 16,1 2-9-16,0 2-1 15,1 6 3-15,1 6-2 16,1 1 6-16,2-2 1 15,3-2 1-15,-4-8 0 16,1-8-2-16,4-12 6 16,-1-6-8-16,1-4 1 15,-4-5-9-15,4 3 8 16,1 4-4-16,-2 4 6 16,1 7 0-16,0 4-4 15,5-1 5-15,0-2-1 16,0-2 6-16,0-8-5 15,0-7 2-15,0-6-3 16,0-3 5-16,0 0-4 16,0 1 3-16,0 5-9 0,0 10 2 15,0 7 4 1,2 14 3-16,3 7 1 0,4 10-2 16,-5 0 3-16,6 4-8 15,1-1 5-15,-1-7-1 16,3-5 5-16,1-4-4 15,-3-3-5-15,0 3-9 16,-2 0 4-16,0 10 4 16,-3 6 0-16,2 1 0 15,-6 2 6-15,2-2-3 16,1-5 2-16,0-9 3 16,4-9-2-16,-3-7-13 15,3-5 1-15,1-4 3 16,-4 4 2-16,2 3 3 15,-7 5 1-15,2 8 1 16,-3 3 1-16,0 6-4 16,0-1 10-16,-3 1-12 15,-1-6 8-15,-1-4-15 16,3-5 8-16,2-5-5 16,0-6 6-16,0-2 0 15,0 1-3-15,0-2 6 16,5 4-5-16,4 4 9 15,-2 0-8-15,2 3 5 16,0-1-5-16,0-2 6 16,1 2-7-16,-3-2-6 15,3 2 1-15,-1 0 7 16,-1 2-5-16,-2 4 4 16,3 0 6-16,-4 0-5 15,1 2 5-15,2-1-6 16,-2 3 9-16,-1-2-6 0,-1 1 0 15,3 4-4 1,-3-3-5-16,1 2 0 0,4-2 6 16,-3 0 2-16,4-2-2 15,-1-3 3-15,5-3 0 16,-3-2 2-16,-2-1-7 16,0 1 9-16,-4 3-7 15,-5 1-1-15,0 2-7 16,0-1 0-16,0-4 8 15,0-5-2-15,0-9 5 16,0-8-5-16,0-7 8 16,2-7-6-16,1-4 4 15,-3-6-4-15,0-1 3 16,0-1-10-16,0-1 11 16,0 2-12-16,-10-5 12 15,3-2-13-15,-1-6 6 16,3-9 10-16,1-5-8 15,4-6 4-15,0-7 0 16,0-2-11-16,0-2-3 16,0 0-8-16,0 0-14 15,0 0-7-15,0 0-31 16,0 2-23-16,0 6-20 16,9-2-35-16,16-6-163 15,15-2-318-15</inkml:trace>
  <inkml:trace contextRef="#ctx0" brushRef="#br0" timeOffset="36013.2967">24277 302 512 0,'-5'4'246'0,"5"-3"-116"16,-3 4-19-16,3 2-17 15,0 6-11-15,0 5-7 16,0 8-24-16,0 9-14 16,0 11 5-16,0 10-5 15,0 8-4-15,0 3-18 16,0 4-9-16,0 4 6 15,0 0-2-15,0 0-3 16,0 0 8-16,0 3-9 16,0-1 14-16,0 3-7 15,0 3 2-15,-2 6 13 16,-2 6-19-16,-1 9 2 16,4 3-6-16,-2 0 0 15,3 1 0-15,0-3-1 16,0-4-5-16,0-6 8 15,0-1 0-15,0-1-2 16,0 3 2-16,0 3-1 16,0 9-3-16,-10 7 1 15,1 9-1-15,-2 6 1 16,-8 4 5-16,4 3-12 0,-4-8 9 16,4-5 5-1,1-8 5-15,5-7-7 16,2-8 1-16,7-2-1 15,0 1-2-15,0 0-1 0,0 3 0 16,0-1-1-16,5-1 3 16,-5 0-1-16,0-4-5 15,0 2 1-15,-9-1-4 16,-5 4-3-16,-2-4-1 16,2 1 0-16,0 0-1 15,4-4 8-15,-1-3 2 16,3-3-2-16,3-2-3 15,4-2 7-15,1-7-2 16,0-3 0-16,0-6 6 16,0-6-17-16,1-1 5 15,4-2 1-15,-2 2 2 16,-3 7-1-16,0 2 2 16,0 2-2-16,0 1 6 15,0-2-9-15,0 2 4 16,0-2 6-16,-3-1-4 15,1-1 3-15,2 0 0 16,0-1-2-16,0 1 3 16,0 0 1-16,0-2-11 15,0 7 6-15,0 0-5 16,2 3-4-16,1 1 7 16,-3-2-1-16,0-1 3 15,0-3-4-15,0-3 2 16,0-5 1-16,-8-4 3 15,2 1-4-15,1-4-1 16,1 2 6-16,2 2 4 16,-1 4-6-16,3 3 3 15,0 3-2-15,0 3-13 0,3 3 12 16,-1 2-9-16,1 2 7 16,-3-1-5-16,0 0 6 15,0 0-7-15,-5-4 9 16,-3-5-6-16,4-6 1 15,2-6-1-15,-2-2 6 16,-1-3-6-16,3 5 0 16,-1 2-1-16,-1 4 7 15,2 6-7-15,-1-2 1 16,3-4 1-16,0-4-1 16,0-4-6-16,0-7 13 15,0-1-6-15,0-2 0 16,0-3-1-16,0 0 1 15,0 3-1-15,0-1 7 16,0 0-13-16,0 1 12 16,0 1-5-16,8 4-2 15,-2 3 1-15,5 4 6 16,-2 4-6-16,5 0-1 16,-3 1 0-16,3-2 0 15,-3-2 1-15,1 0 1 16,-1-3-1-16,-2-2-6 15,-4 3 7-15,1 4-1 16,-1 1 7-16,-2 4-13 16,-2 1 13-16,4 2-13 15,0 0 13-15,-2-3-7 16,3-3 0-16,-1-5-1 16,1-1 1-16,2-1 6 15,-2-1-7-15,-3-1-1 16,-3 3 3-16,0 0-1 0,0 4-7 15,-3 0 8 1,-8 3-1-16,-1 2 1 0,1 2 0 16,0-5 0-16,2-2 0 15,-1-6 0-15,6-4-1 16,-1-6 0-16,3-1 0 16,-1-4 0-16,3 1 0 15,-1 0 6-15,-2 1-6 16,-2 2 0-16,0-1-1 15,4 3 0-15,-4 1 0 16,1-1 2-16,2-5-8 16,-1-7 7-16,3-2 1 15,0-6 0-15,0-3-1 16,0-3 1-16,0 5 0 16,-5 5-1-16,4 1 1 15,-2 9-1-15,-2-3 1 16,0 5-7-16,4-2 14 15,1-6-15-15,-3-3 14 16,3-6-9-16,0-2 4 16,0-4-4-16,0-3 5 15,0-2-5-15,0 2 4 16,0 3-8-16,0 2 10 16,0 4-9-16,0 1 1 15,0 1 1-15,0-4 2 16,0-3-3-16,0-1 3 15,0-5-2-15,3-4 2 16,-2-2 7-16,-1 0-7 16,3-4-4-16,-1 2 5 0,1 1 0 15,-1 1-1-15,-2 2-18 16,3-1 8-16,-3 1-3 16,1 0 2-16,2-4-5 15,-1-1 6-15,-2-4 6 16,0-1 3-16,3-1-9 15,-1 3 6-15,-2 3-9 16,4 2-24-16,-4-1-6 16,5 2-9-16,-5-4 26 15,1 0 0-15,-1-3 14 16,3-3-3-16,-3 0 7 16,0 0-4-16,0 0 10 15,0 0 3-15,0 0-2 16,0 0 4-16,0 0 0 15,0 0 3-15,0 0-4 16,0 0 0-16,0 0-1 16,0-4 1-16,0-2-3 15,0 0 1-15,0-3 0 16,0-3 7-16,0-3-10 16,2 1 8-16,-2-1-6 15,3 2 1-15,-1 0 0 16,1 2-4-16,-3 6 8 15,0 0-10-15,0 2-17 16,0 1-27-16,0 1-34 16,0-4-35-16,0-6-44 15,0-11-5-15,0-13-4 16,1-14-77-16,15-13-108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44:09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19967 748 120 0,'-5'-1'251'15,"5"0"-128"-15,0 1-26 16,0 0-22-16,0-1-15 16,0 1-4-16,0-2-12 15,0 1-11-15,0 1 6 16,0-1 9-16,0 0 9 15,0 0-4-15,0-1 9 16,3 2 17-16,3-1-6 16,5 1-22-16,6-2-12 15,4-5-15-15,8 0 3 16,0 0 8-16,2-2-24 0,4 0-8 16,-1 2 1-1,-2 1 1-15,2 0 3 0,-3 4 0 16,2 2-1-16,1-1-2 15,5 1 4-15,0 0-3 16,-1 0-6-16,3 0 4 16,-3 0-3-16,0 0 1 15,-7 0 2-15,-2 0-3 16,-1 1 5-16,-3 2-5 16,0 1 10-16,-2 1-2 15,2-1-3-15,-4 1-4 16,3 2-3-16,-1-1 6 15,-3 0-5-15,0 0 3 16,-1 0-3-16,1 2 3 16,-2-2-1-16,-2 1-1 15,3 0-3-15,1 3 3 16,-2 0 1-16,3 0-2 16,-3 2-1-16,2-1 1 15,-4-1-2-15,2 0-1 16,-7-2 5-16,-1 0-6 15,0 1 4-15,0 0-3 16,-1 1 4-16,0 1-6 16,-4 0 2-16,4 0-3 15,-4-1 9-15,-4-1-4 16,4 0-2-16,-5 2-1 16,0 2-9-16,0 2 7 15,-1 6-10-15,-7 3 9 0,2 4-5 16,-4-1 12-1,3-2 0-15,-1 0-1 0,-2-4 0 16,1-3-1-16,-2-3 1 16,-1-2-4-16,-2-1 3 15,-2-3 1-15,1 2-3 16,-4 0 1-16,1 0 4 16,-4 1-2-16,-1 1 0 15,-2 0-1-15,0 0 0 16,0-3-1-16,-3 0 2 15,-1-1 1-15,0-3-6 16,-6-5 7-16,4-1-2 16,-3 0 4-16,-3 0 0 15,-2-3 2-15,4-4-5 16,-9 1 4-16,6 2-5 16,-3-3 6-16,-1 3-4 15,2 1-1-15,-3 2 0 16,4 1 2-16,-6 0-1 15,2 0 1-15,1 0-1 16,1 3 3-16,1 2-2 16,3-1-2-16,1-3 1 15,2-1 2-15,0 0 4 16,0 0-5-16,-3-1 1 16,1-7 1-16,-3 0-2 15,0 0 4-15,4 0-1 16,-2 1-5-16,6 2 0 15,3-1 3-15,3 0-6 16,0 2 5-16,3-2-3 16,5 1 3-16,-1 1-3 0,2-1 2 15,1-1 0 1,1 1-4-16,0-2 6 0,-2 1-5 16,2-3 1-16,0 1 1 15,4-2 0-15,0 2-2 16,1-2 5-16,3-3 20 15,1-2-17-15,5-3 2 16,-5 0 0-16,5-4-5 16,0 0 0-16,0 3 1 15,0 1 0-15,0 0 2 16,0 0-1-16,5 0 4 16,0 0 0-16,3-1 2 15,-1 1-2-15,3 1 3 16,-1 2-5-16,2 3 0 15,0-1 11-15,6 2 4 16,0-1 7-16,6-2-8 16,0-1-19-16,4-2 6 15,2 0-6-15,-1 0-1 16,-3 3 2-16,-5 0-4 16,3 4 5-16,-4 0-4 15,1 4 8-15,-3 1-6 16,5-1 1-16,2 3 6 15,-2 0-8-15,5 1 4 16,-7 1-8-16,0 1 2 16,-5 0 1-16,-2 0-3 15,-7 0 2-15,-1 0 0 16,-1 0-24-16,-2 0 20 16,1 0-14-16,-3 0-18 0,0 0-16 15,0 0-23-15,1 0-3 16,3 0 3-16,0 3-17 15,2 2-71-15,10 7-58 16,2 7-197-16</inkml:trace>
  <inkml:trace contextRef="#ctx0" brushRef="#br0" timeOffset="1650.1708">20333 1599 406 0,'-2'0'165'0,"2"0"-29"15,0 0 0-15,0 0-16 0,0-1-10 16,6-8-4-16,5-3-39 16,8-5-5-16,9-3-4 15,6-2-2-15,11 1-13 16,4 0-7-16,6 5-27 16,2 4 2-16,2 4-7 15,-6 6 5-15,-4 2-8 16,-1 0 3-16,-4 6-1 15,-4 10-2-15,-1 4 4 16,-2 2-3-16,-3 4-1 16,0-1 0-16,-3 1-5 15,-3-5-1-15,-6-1 8 16,-4-5-7-16,-4-5 5 16,-4-2 0-16,-6-4 2 15,1-1-3-15,-5 0-2 16,2-2-2-16,1 2 0 15,-2-1-2-15,-1 0 0 16,0 1 9-16,2-1-3 16,1 0-1-16,-3 1 1 15,0-2 5-15,1-1-6 16,-1 0 5-16,4 2-2 16,-4-2-1-16,0 0-2 15,0 0 1-15,0 0-2 16,0 0-3-16,0 0 3 15,0 0-17-15,0 0-21 16,0 0-35-16,0 0-47 16,-5 0-86-16,2 0-16 15,3-13-339-15</inkml:trace>
  <inkml:trace contextRef="#ctx0" brushRef="#br0" timeOffset="2695.3779">24892 768 571 0,'0'0'371'0,"0"0"-234"15,0 0-6-15,137-48 8 16,-99 48-52-16,-2 4-45 15,-3 18 17-15,-4 10-9 16,-6 10-24-16,-7 11-7 16,-7 12-13-16,-7 10 7 15,-2 7-3-15,-16 4-3 16,-13-2-6-16,-8-10 11 16,-8-15-21-16,-3-17 8 0,-7-19 0 15,1-21-3-15,-3-9 1 16,-2-32 0-16,0-22 13 15,1-23 1-15,14-18 16 16,8-11 41-16,14 1-38 16,19 13-10-16,9 19-12 15,28 26-6-15,21 28 5 16,16 26-34-16,10 7-106 16,5 23-146-16,-2 11-251 15</inkml:trace>
  <inkml:trace contextRef="#ctx0" brushRef="#br0" timeOffset="3277.9261">24922 1518 551 0,'0'0'332'0,"0"0"-148"0,0 0-14 15,0 0-46-15,0 0-16 16,49-53-22-16,-21 42-29 16,6 0-14-16,7 4-12 15,5 3 9-15,1 4-19 16,-1 5-10-16,-7 14-3 15,-10 8-2-15,-8 10-4 16,-12 12-4-16,-9 12-1 16,-9 10 1-16,-19 7 0 15,-11 1 2-15,-6-11-1 16,-8-14-3-16,4-21 8 16,1-26-9-16,7-11 2 15,7-34-2-15,5-20 5 16,15-14 4-16,8-6 0 15,6 4 7-15,6 6-11 16,14 18-2-16,8 19-39 16,3 22-78-16,3 10-106 15,0 29-184-15</inkml:trace>
  <inkml:trace contextRef="#ctx0" brushRef="#br0" timeOffset="7068.0558">15635 2277 126 0,'-4'-3'157'0,"-4"1"1"15,6-1-36-15,-2 0-17 16,2 1-3-16,-6-1 1 16,4-1-12-16,-3 2-21 0,3-1-1 15,1 2-10 1,1 0 0-16,2 1-11 0,0 0-14 16,0-1 3-16,0-2 0 15,2-8 16-15,15-2-23 16,4-6 26-16,17-4-8 15,7-3-21-15,17 0-2 16,3 4-7-16,11 4-13 16,-5 5 8-16,-3 1-10 15,0 8 6-15,-7 2-4 16,-7 2 6-16,-3 0-3 16,-4 3-8-16,1 10 0 15,-8 3-2-15,5 5 4 16,-3 6-2-16,1 3 1 15,-2 4 0-15,-1-1-1 16,-6 1 3-16,-1-4-3 16,-12-3 4-16,1-7 0 15,-9-3-3-15,-4-5 2 16,-1-2-2-16,-4-3-1 16,-4 3 0-16,0 2 1 15,0 7-2-15,-9 3-4 16,-7 7 3-16,2 2-2 15,-6 0 1-15,2-1 2 16,2-6 1-16,-2-1-1 16,2-3 1-16,-2-1 1 15,-3 1-1-15,0 0 2 16,-4 1 0-16,-2 1-4 16,-7 0 0-16,0 1 4 15,-4-1 2-15,-1-2-5 16,-2-2 2-16,0-2-2 15,0-3 3-15,-2 0-4 0,1-2 7 16,0-3-11-16,3 1 3 16,-2-3 1-16,0-3 0 15,1-1 2 1,-2-2-5-16,-1 0 6 0,-1-3-2 16,-1-7 2-16,2-3-3 15,-1-2-1-15,3-2 2 16,-1-2 2-16,3-1 0 15,3-1-1-15,2 1 4 16,5-4-5-16,-1 1 2 16,1-3-1-16,6 0 2 15,2 1 0-15,1-2 0 16,2 5 1-16,7 0-2 16,-3 3 0-16,5 1 1 15,1 1-3-15,5 2 2 16,-2 1-1-16,0 1 0 15,5 3 1-15,0 1 1 16,0 1-1-16,-3 1-2 16,3 0 5-16,0 0-5 15,0 1 0-15,0-2 3 16,0-1-1-16,0-1-2 16,0 0 2-16,0 3-3 15,0-1 2-15,0 3 2 16,0 2-2-16,0 2 1 15,0 0-4-15,0 1 8 16,0 0-6-16,0 0 3 16,0 0-1-16,0 0 1 15,0-1-1-15,0 1-1 0,0 0 1 16,0 0-3 0,0 0 4-16,0 0-3 0,0 0 1 15,3 0-1 1,-3-2 2-16,0 2-2 0,0-1-1 15,0 0 3-15,0-1 0 16,0 1-1-16,0 1-3 16,0-1 7-16,0 0-4 15,0-1-3-15,2 1 4 16,-2 0 1-16,0-2-6 16,3-1 6-16,-3 0-4 15,0 0 2-15,0 0-1 16,2-1 2-16,1 0 0 15,-3 1 0-15,1-2-2 16,1 0 1-16,1-1-1 16,-2 0 3-16,3 0-3 15,-3 0-1-15,2-1 4 16,2 1-4-16,-4 1 3 16,3-3-3-16,0 3 6 15,1-4-5-15,-2 3 5 16,5-4-3-16,-2 1 1 15,2 1 3-15,-4 1-4 16,-1 1 1-16,2 1-5 16,-5 3 6-16,3 1-4 15,-3 0 3-15,2 2-1 16,-2 0 1-16,3 0-2 16,-3 0 4-16,0 0-4 15,0 0 2-15,0 0 3 0,0 0-5 16,0 0 5-1,0 0-3-15,0 0 2 16,0 0-4-16,0 0 3 0,0 0-3 16,0 0 2-1,0 0 1-15,0 0-2 0,1 0 2 16,2 0 5-16,4-3 3 16,0 0-7-16,1 0 0 15,5-1-2-15,0 2 0 16,3-1 0-16,9 1-4 15,4-2 4-15,12 0 1 16,14 2-4-16,9 2 0 16,12 0 5-16,14 4-3 15,-2 13-3-15,1 6-73 16,-7 5-68-16,-14-5-35 16,-12-3-131-16,-10-10-249 15</inkml:trace>
  <inkml:trace contextRef="#ctx0" brushRef="#br0" timeOffset="10014.0744">19922 2966 101 0,'-3'-4'371'0,"3"0"-170"15,0 4-33-15,0-1-8 16,0 0-39-16,0-1-23 16,3-1-29-16,2-2-21 15,4-4-17-15,2-1 7 16,3-2-3-16,1-1-5 15,10-2 8-15,7-1 2 16,9-1-9-16,8 0-19 16,10-1 6-16,8 2-13 15,6 5-1-15,1 1-1 16,2 8 6-16,-6 2 20 16,0 0-10-16,-7 15-4 15,-5 4-3-15,-6 5 1 16,-7 0-2-16,-1 3-4 15,-5 2-1-15,-4 0-5 16,2 1 4-16,-2-1-2 16,-4 0-5-16,1 2-1 15,-6-2 4-15,-2 1 5 16,-6-1-9-16,-8 1 7 0,-4 0-2 16,-6 1-11-1,0 3 4-15,0-2 4 16,-11 0 9-16,-3 0 0 0,0-3-6 15,-6 1 0-15,0-3 1 16,-5 2-1-16,-3 0-3 16,-3 3 7-16,-3-1-7 15,-3-2-1 1,3-3-11-16,-2-4 12 0,-3-1-3 16,-3-4 0-16,-3-3-2 15,-3-1 5-15,-6-2 0 16,-5-1 0-16,0-3 0 15,0 0 1-15,2-4-1 16,3-3-2-16,-1 0 5 16,3 0-1-16,2-10 1 15,-3-3-4-15,4-4 7 16,-4-5-7-16,8-4 5 16,-3-4 2-16,5-2 2 15,2-3-5-15,3-2 0 16,0-3 1-16,7-3-4 15,-3-1-4-15,6 0-3 16,4 1 6-16,3 6-2 16,3 5 3-16,7 7-3 15,2 7 6-15,4 4-2 16,3 4-1-16,2 0 5 16,0-1-2-16,7-3 0 15,11-5 22-15,2-5-13 16,7 0-5-16,10-3 1 15,3-3-4-15,7 1 3 16,-2 2-3-16,4 2-4 16,-2 1-3-16,-7 5 4 0,-6 4-2 15,-4 5 4-15,-10 3-2 16,-2 5 3-16,-2 2 3 16,3 0-7-1,1 0 7-15,3 3-11 0,-1 6-2 16,1-2-40-16,0 2-27 15,-6-1-35-15,0 2-43 16,-6-2-50-16,3 5-102 16,-5 5-449-16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44:51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7942 5017 662 0,'0'0'81'16,"-10"-1"-39"-16,10 1 52 15,-2 0 34-15,2 1-35 16,0-1-30-16,0 1-3 16,9-1-2-16,8 0-8 15,11 0-17-15,13 0 8 16,13-5 3-16,14-3-17 16,10 1-11-16,7-1-11 15,-9 2 0-15,-5 2-1 16,-17 1 0-16,-15 3 16 15,-14 0-1-15,-14 0-8 16,-8 0-12-16,-3 0 0 16,-16 0-5-16,-13-4 7 15,-10-1 2-15,-12 0-2 16,-3-2-1-16,-5-1 4 16,1 1-1-16,9 2-3 15,5 2 4-15,13 3 0 16,8 0-5-16,9 0 3 0,10 0 1 15,4 0-7 1,0 0 8-16,18 0-12 0,7 0 5 16,9-2 2-16,13 0-5 15,-1 2 5-15,2 0-5 16,-3 0-5-16,-6 5 3 16,-10 5 3-16,-10 1-20 15,-5 0-56-15,-8 0-42 16,-3-4-100-16,-3-2-243 15,0-5-108-15</inkml:trace>
  <inkml:trace contextRef="#ctx0" brushRef="#br0" timeOffset="705.3313">8029 4798 661 0,'0'0'220'0,"0"0"-136"15,0 0 63-15,0 0-9 16,13-32-57-16,-13 32-31 16,0 0-1-16,0 0-18 15,-8 3-3-15,-8 7-10 16,-2 5 13-16,-7 2-10 16,2 3-9-16,-2 1-5 15,5-3-3-15,6-1-1 16,0-3-4-16,6-2 6 15,0-2 6-15,4-3-1 16,4-3-5-16,0-2 2 16,0 1-4-16,0-3 5 15,0 1-3-15,0-1 3 16,3 2 2-16,3 0-2 16,-1 2 0-16,1 0-2 15,3 5 17-15,-1 2-7 16,3 3 1-16,0 3-3 15,3 5-1-15,-1-3-9 16,3 2-2-16,0-1 3 16,1-1-5-16,0-2 2 15,1-3-2-15,2 1-28 16,-1-5-71-16,0-1-74 0,-4 0-80 16,4-4-320-16</inkml:trace>
  <inkml:trace contextRef="#ctx0" brushRef="#br0" timeOffset="9630.6303">8141 5679 534 0,'0'0'76'0,"0"0"-39"16,0 0 42-16,0 0 17 16,-5-6-39-16,5 1-23 15,3-3 4-15,0-1 4 16,7-2 0-16,2-5-1 15,0 1-3-15,7-3 0 16,0 1-6-16,-4 1-19 16,1 2-1-16,-2 4-1 15,-5 4 5-15,-4 4 8 16,-1 2 2-16,-4 6 6 16,2 14-9-16,-2 8-14 15,0 9-3-15,0 10-4 0,0 9 9 16,0 13-6-1,0 13 14-15,0 13-1 0,0 10 0 16,9 7-3-16,5 7-10 16,2-5-1-16,-2-8 1 15,1-11 0-15,-3-16-3 16,-2-14 2-16,-4-12 3 16,-5-10-6-16,-1-4 2 15,0-3-4-15,0 0 2 16,0 2 3-16,-6-2-3 15,-3-1 1-15,3-2 1 16,-2-6-2-16,2-3-1 16,-3-8 0-16,-1-6-2 15,-2-4-1-15,-7-6 2 16,-6 0-3-16,-7-4 3 16,-7-9 4-16,0-2-1 15,8 1 1-15,7 3-13 16,6 4-64-16,18 5-77 15,0 2-78-15,30 0-378 16</inkml:trace>
  <inkml:trace contextRef="#ctx0" brushRef="#br0" timeOffset="14516.8324">19987 843 963 0,'0'0'44'16,"0"0"-37"-16,198 11-9 16,-100 6 8-16,15 14 25 15,4 20 12-15,-6 22-20 16,-16 24 32-16,-24 28-13 15,-37 24 14-15,-34 22-6 16,-39 16-19-16,-44 6-20 16,-34-5-4-16,-28-26-5 15,-21-45 2-15,-11-58-35 16,-3-59-6-16,14-70 23 16,21-70 19-16,36-48 11 0,36-26 18 15,39-1 5-15,39 12-7 16,58 36-14-16,46 42-7 15,41 49-88-15,41 47-114 16,28 30-208-16</inkml:trace>
  <inkml:trace contextRef="#ctx0" brushRef="#br0" timeOffset="15200.708">21776 803 194 0,'0'0'444'15,"0"0"-235"-15,0 0-59 16,0 0-20-16,205-83-70 15,-103 97-40-15,14 34-18 16,7 29 8-16,-1 25 3 16,-10 19 1-16,-21 10 18 15,-27 9-21-15,-30 4 1 16,-32 6 1-16,-27 8-2 16,-48 6-5-16,-34 7 1 15,-36-11 2-15,-27-23-6 16,-15-36-14-16,4-48-50 15,6-53 17-15,24-45 31 16,29-62 20-16,38-42 39 16,31-26 8-16,30-10-22 15,23 4-28-15,37 19 1 16,38 28-66-16,36 35-57 16,26 40-212-16</inkml:trace>
  <inkml:trace contextRef="#ctx0" brushRef="#br0" timeOffset="15990.4968">19637 2979 778 0,'0'0'17'15,"0"0"-18"-15,0 0 15 0,0 0 95 16,204-216-14 0,-123 165-28-16,21 8 13 0,21 13-7 15,27 23-23-15,13 16-4 16,3 47 1-16,-7 39-33 16,-22 33-12-16,-35 27 51 15,-46 18 14-15,-48 6-38 16,-38-2-14-16,-63-17 2 15,-43-23-30-15,-33-32 0 16,-27-40 1-16,-4-46-38 16,10-35-20-16,19-56 21 15,33-36 41-15,36-29 16 16,40-16 17-16,42-4 3 16,21 9-26-16,52 18-20 15,39 17-112-15,35 20-109 16,39 18-86-16,34 14-362 15</inkml:trace>
  <inkml:trace contextRef="#ctx0" brushRef="#br0" timeOffset="16634.444">21888 2689 197 0,'0'0'427'0,"0"0"-171"16,0 0-64-16,0 0-47 15,0 0-52-15,181-61-24 16,-103 81-28-16,5 24-21 16,9 23-13-16,-5 22-11 15,-18 22 23-15,-21 21 53 16,-34 17-55-16,-28 21-8 15,-54 14 2-15,-37 3-1 16,-29-14-11-16,-17-29-1 16,-4-47-16-16,3-60-10 15,15-52 11-15,19-72 21 16,27-53 16-16,23-30 4 16,24-15 7-16,29 4-5 15,19 21-23-15,40 29-9 0,35 38-40 16,28 33-81-1,20 30-130-15,20 28-337 0,5 13 38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46:32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9493 2068 26 0,'0'0'33'0,"0"0"-19"0,0 0-7 15,0 0-2-15,0 0-4 16,0 0-1-16,0-1 0 16,0 1 1-16,0 0 0 15,0-1 4-15,0 1 4 16,0-1-1-16,0-1-4 16,0 2 3-16,0-1-3 15,0-2 7-15,0-4 6 16,-5 2 1-16,0-2 13 15,2-1-32-15,0-1 357 16,2 0-165-16,-2 4-84 16,3-3 28-16,0 3-32 15,0 2-29-15,0 0-19 16,0 3-6-16,0 3-5 16,-5 21 11-16,3 16 11 15,-1 12-10-15,3 13-23 16,0 5 2-16,10-2 10 15,5-8-8-15,4-17-10 16,-4-15-7-16,4-20-14 16,-4-8 5-16,-1-34-6 15,0-19-7-15,-3-13 2 16,-3-8-15-16,-4 4-6 16,-4 10 8-16,2 17 10 15,1 26 2-15,3 17 2 16,5 42 26-16,6 30 13 15,0 25-14-15,3 20 7 16,2 18-1-16,-9 9-4 16,-6 3-36-16,-7-9 6 0,-3-18 9 15,-22-24-4-15,-9-31 4 16,-6-35-3 0,-5-30-3-16,2-45-8 0,5-25-33 15,17-17-59-15,16-7-86 16,10 2-232-16</inkml:trace>
  <inkml:trace contextRef="#ctx0" brushRef="#br0" timeOffset="460.0092">9885 2128 1127 0,'0'0'33'0,"0"0"110"0,0 0 2 15,0 0-92-15,79-24-17 16,-48 10 3-16,-1 2-9 15,4 5-21-15,-5 2-3 16,-3 5-5-16,-4 0-9 16,-2 12-62-16,-10 13-60 15,-6 6-29-15,-4 7-74 16,-9 3-147-16,-16-1-196 16</inkml:trace>
  <inkml:trace contextRef="#ctx0" brushRef="#br0" timeOffset="600.0959">10004 2343 1044 0,'0'0'173'0,"0"0"57"16,0 0-65-16,0 0-87 16,0 0-42-16,0 0-11 15,146-50-15-15,-118 50-2 16,-6 0-30-16,-2 14-95 16,-8 5-133-16,-2 2-232 15</inkml:trace>
  <inkml:trace contextRef="#ctx0" brushRef="#br0" timeOffset="2179.4758">10924 1816 801 0,'0'0'126'0,"0"0"-2"16,-27 34 24-16,3 6-59 15,-6 12-27-15,-4 11-6 16,5 4-29-16,-1-2-19 15,7-8-1-15,3-10-3 16,10-12-51-16,1-14-89 16,6-15-122-16,3-6-296 15</inkml:trace>
  <inkml:trace contextRef="#ctx0" brushRef="#br0" timeOffset="2385.9607">10545 1701 1109 0,'0'0'104'16,"0"0"47"-16,0 0 78 15,0 0-119-15,0 0-78 16,0 0-24-16,166 203-4 16,-124-129-4-16,-5-5-26 15,-6-10-43-15,-1-13-48 16,-8-21-69-16,-2-12-110 15,1-12-489-15</inkml:trace>
  <inkml:trace contextRef="#ctx0" brushRef="#br0" timeOffset="2841.2232">11021 2088 955 0,'0'0'145'16,"0"0"3"-16,0 0-2 16,0 0-121-16,0 0-17 15,30 140-6-15,-22-117-15 16,4-6-77-16,2-11-103 16,-2-6-172-16</inkml:trace>
  <inkml:trace contextRef="#ctx0" brushRef="#br0" timeOffset="3254.1839">11434 1715 758 0,'0'0'154'0,"0"0"52"15,0 0-53-15,0 0-52 16,0 0-13-16,161 69-26 16,-130-27-23-16,-6 7-2 15,-16 4-14-15,-9 4 7 16,-8-2-16-16,-21-8-5 15,-11-12-1-15,-7-17-7 16,-4-18 4-16,0-16-8 16,4-32-6-16,8-17 3 15,10-12 2-15,12-4 4 16,12 7-2-16,5 12 3 16,19 15-12-16,13 18-26 15,9 20-25-15,4 9-62 16,1 16-116-16,1 14-243 15</inkml:trace>
  <inkml:trace contextRef="#ctx0" brushRef="#br0" timeOffset="3487.4589">11621 1844 1082 0,'0'0'99'0,"0"0"14"16,0 0 25-16,0 0-102 16,0 0 1-16,-139 86 20 15,95-69-29-15,6-2-21 16,8-4-7-16,13-1 6 16,8 0-75-16,9-3-118 15,9 0-189-15</inkml:trace>
  <inkml:trace contextRef="#ctx0" brushRef="#br0" timeOffset="3837.4005">11817 2057 830 0,'0'0'130'16,"0"0"66"-16,0 0 21 16,0 0-85-16,0 0-86 15,1 94-41-15,10-58 1 0,6-1-77 16,3-7-137-16,4-8-212 16</inkml:trace>
  <inkml:trace contextRef="#ctx0" brushRef="#br0" timeOffset="4605.7621">12438 1778 995 0,'0'0'111'16,"0"0"-15"-16,0 0 110 16,0 0-64-16,13 50-65 15,-4-4-59-15,3 12-14 16,6 6-5-16,-3-1-115 16,4-13-101-16,1-12-122 15,0-15-437-15</inkml:trace>
  <inkml:trace contextRef="#ctx0" brushRef="#br0" timeOffset="4757.241">12566 1861 1089 0,'0'0'81'16,"0"0"-69"-16,0 0 78 16,0 0-65-16,0 0-17 15,0 0-6-15,-128 107-15 16,116-81-157-16,7-5-214 15</inkml:trace>
  <inkml:trace contextRef="#ctx0" brushRef="#br0" timeOffset="5041.7068">13128 1566 1088 0,'0'0'47'0,"0"0"17"15,0 0 79-15,0 0-102 16,0 0-36-16,0 0 0 15,-139 348-1-15,112-280-5 16,6-11-120-16,5-18-117 16,10-22-209-16</inkml:trace>
  <inkml:trace contextRef="#ctx0" brushRef="#br0" timeOffset="5233.5435">12871 1553 858 0,'0'0'98'15,"0"0"103"-15,0 0 16 16,0 0-35-16,0 0-84 16,0 0-87-16,113 216-10 15,-66-130 2-15,-2-6-26 16,-5-15-76-16,-6-17-48 16,-5-23-21-16,-10-20-54 15,-5-5-194-15</inkml:trace>
  <inkml:trace contextRef="#ctx0" brushRef="#br0" timeOffset="5748.8118">13248 1932 173 0,'0'0'-21'15,"0"0"287"-15,0 0-179 0,0 0 8 16,0 0 33-16,-11-7-18 16,11 6 1-16,0 0-9 15,0-2-13-15,6 0 0 16,8-4-30-16,6 1-40 16,5-1-12-16,3 2-7 15,0 5 2-15,-2 0 0 16,-6 10 0-16,-7 13 4 15,-9 8-6-15,-4 4 1 16,-3 4-2-16,-6-3 5 16,-4-5-5-16,4-8 3 15,5-9-1-15,0-7-2 16,4-7 4-16,4 0-3 16,14-1-4-16,8-4-2 15,12 4-73-15,2 1-132 16,5 0-294-16</inkml:trace>
  <inkml:trace contextRef="#ctx0" brushRef="#br0" timeOffset="6216.0542">13821 1507 745 0,'0'0'159'0,"0"0"-49"16,0 0 89-16,0 0-81 15,0 0-45-15,216 85-33 16,-176-41-36-16,-7 7 28 16,-13 6-2-16,-12 0-20 15,-8-2-3-15,-22-8-5 16,-12-13-2-16,-8-17 10 15,-11-17-10-15,-1-13-3 16,-2-23-5-16,11-13 10 16,9-6-5-16,15 1 3 15,18 7-3-15,3 8-10 16,34 17-43-16,8 15-85 16,15 7-241-16</inkml:trace>
  <inkml:trace contextRef="#ctx0" brushRef="#br0" timeOffset="6440.4459">14014 1669 1138 0,'0'0'12'0,"0"0"-35"16,0 0 109-1,0 0-12-15,0 0-56 0,-128 67-5 16,97-51-10-16,7 1 1 16,7 0-72-16,12 2-139 15,5-3-388-15</inkml:trace>
  <inkml:trace contextRef="#ctx0" brushRef="#br0" timeOffset="6906.7725">14179 1819 758 0,'0'0'36'0,"0"0"45"16,0 0 49-16,0 0-70 15,0 0 2-15,17 15-9 16,-12-15-35-16,3 0-11 16,1 0-2-16,8-3-2 15,-1-2 17-15,2 1 20 16,-2 4 3-16,-1 0 7 15,-4 15-19-15,-2 10-29 16,-5 7 10-16,-4 4-5 16,0 1-4-16,-8-6 0 15,0-7-1-15,3-7 3 16,-2-8 1-16,5-6-2 0,2-3 11 16,0 0 5-1,6 0-12-15,8-2 5 0,5-4-8 16,3-2-82-16,2 5-33 15,3 2-84-15,-10 1-54 16,0 0 48-16</inkml:trace>
  <inkml:trace contextRef="#ctx0" brushRef="#br0" timeOffset="7535.0236">15007 1744 371 0,'0'0'116'0,"0"0"12"15,0 0 66-15,0 0-29 16,-6-43-26-16,6 43-4 16,0 0 17-16,0 16-9 15,9 15-58-15,-1 15-70 16,6 7-8-16,2 2-33 15,1-6-68-15,-2-13-64 16,4-14-90-16,-4-20-179 16</inkml:trace>
  <inkml:trace contextRef="#ctx0" brushRef="#br0" timeOffset="7689.9432">15111 1788 1046 0,'0'0'38'15,"0"0"122"-15,0 0-58 16,0 0-83-16,0 0-16 16,0 0-2-16,-186 125-14 15,177-114-155-15,9-1-215 16</inkml:trace>
  <inkml:trace contextRef="#ctx0" brushRef="#br0" timeOffset="8026.7029">15713 1519 689 0,'0'0'99'0,"0"0"69"16,0 0 10-16,0 0-59 16,0 0-38-16,-44 87-8 15,12-26-29-15,1 12-33 16,-2 4-6-16,7-1 0 15,4-9-47-15,7-13-153 16,5-20-160-16</inkml:trace>
  <inkml:trace contextRef="#ctx0" brushRef="#br0" timeOffset="8226.2721">15248 1519 1187 0,'0'0'58'16,"0"0"115"-16,0 0-29 16,0 0-103-16,0 0-36 15,0 0 0-15,276 284-18 16,-231-207-74-16,-11-10-40 16,-6-12-71-16,-11-14-165 15</inkml:trace>
  <inkml:trace contextRef="#ctx0" brushRef="#br0" timeOffset="8679.1146">15720 1890 657 0,'0'0'171'16,"0"0"-1"-16,0 0-7 15,0 0-58-15,0 0-36 16,72-20-44-16,-43 19-21 16,-1 1 2-16,2 0-4 15,-10 13 0-15,-3 9 5 16,-8 4-8-16,-9 6 3 15,0 0-3-15,-5-2-2 16,-5-5-1-16,-1-6-5 16,1-9 3-16,7-5 7 15,3-4-6-15,0-1 6 16,13 0 9-16,2 0 28 0,5 3-2 16,1 2-34-16,0 4 10 15,-5 1 5-15,-7 6-10 16,-9 4-3-16,-5 3-7 15,-15 1-5-15,-6 4-6 16,-4-3-37-16,4-7-77 16,11-6-105-16,10-10-277 15</inkml:trace>
  <inkml:trace contextRef="#ctx0" brushRef="#br0" timeOffset="9218.6134">16435 1437 715 0,'0'0'84'16,"0"0"32"-16,0 0 20 15,0 0-68-15,0 0-26 16,14-1 2-16,-14 1 13 0,0 0 9 15,2 2 13 1,-1 7-7-16,4 5 2 0,3 9-13 16,1 7-42-16,0 5-5 15,-1 8-1-15,0 2 7 16,-4-1-2-16,-4-1-7 16,-4-4-6-16,-16-6-2 15,-13-11-2-15,-6-14-1 16,-6-8-6-16,0-19 6 15,-3-22-2-15,11-16 4 16,11-8-5-16,12 0-2 16,14 3 8-16,4 13-1 15,26 18-7-15,9 20-65 16,9 11-77-16,-2 28-86 16,2 12-221-16</inkml:trace>
  <inkml:trace contextRef="#ctx0" brushRef="#br0" timeOffset="9423.1617">16401 1610 1135 0,'0'0'51'0,"0"0"75"15,0 0-36-15,0 0-74 16,0 0-10-16,-93 43 15 15,54-31-6-15,2-1-10 0,11 1-1 16,4-2-81 0,16 1-134-16,6 3-132 0</inkml:trace>
  <inkml:trace contextRef="#ctx0" brushRef="#br0" timeOffset="9900.6496">16567 1694 802 0,'0'0'30'15,"0"0"92"-15,0 0 39 16,0 0-80-16,0 0-20 15,19 7-13-15,-16-5-26 16,9-1 12-16,-1 1 3 16,3-1-17-16,6 1-16 15,0 2-5-15,0 0 5 16,-7 3-5-16,-2 3 3 16,-7 5 17-16,-4 5-16 15,0 3 5-15,-1 0-8 16,-9 0 0-16,6-3 5 15,-4-4-3-15,6-5 18 16,2-2 27-16,0 2 20 16,14 1-29-16,3-2-18 15,0 1-17-15,1 2 1 16,-1-4 1-16,-11 4-6 0,-6 4-2 16,0 4-2-16,-19 1-7 15,-3 4-2 1,-7 0-44-16,0 0-57 0,4-5-34 15,8-4-85-15,11-1-327 16</inkml:trace>
  <inkml:trace contextRef="#ctx0" brushRef="#br0" timeOffset="16022.5942">4625 8166 333 0,'0'0'7'16,"0"-1"215"-16,0 1-153 15,0-2-52-15,-2 1 15 0,2-2-4 16,-3-3-11-16,3 1 25 15,-2 0 6-15,-1-3-10 16,3 1-1-16,0-2-6 16,-1 0-10-16,1-1-3 15,0-4 1-15,0-1 4 16,-3-1-2-16,3-1 7 16,0 0-4-16,0-1 5 15,0-1-13-15,0-2 0 16,0 1 2-16,0-5-5 15,0-3-5-15,9-3 6 16,2-4 13-16,3-1-3 16,0-4 5-16,0-2-5 15,-3 1 6-15,4-3-4 16,-1 0-10-16,2-2-1 16,2-1 5-16,1-3-11 15,1-1 5-15,0-1 0 16,5-2 0-16,-2 5 4 15,7 0-11-15,-3 4 3 16,4 5 2-16,4 3 6 16,6 4-11-16,0 4 4 15,-1 1-5-15,-1 6 5 16,0 0-9-16,-5 5 8 16,0 2-3-16,-5 4 5 15,4 1-5-15,-4 4 5 16,2 0-1-16,3 2-5 15,4 1 4-15,-3-4-5 16,4 1 1-16,4-2-3 16,2-2-2-16,-1-2 3 15,4 1-9-15,-3 0 7 0,-2 0-5 16,1 4 6-16,-1 3 4 16,-4 1 4-1,1 1-5-15,-1-2 4 0,3-1-7 16,-2-2 5-16,0-3-8 15,7-4 4-15,-1 0-4 16,2-2 0-16,5-1 2 16,0 2 2-16,-2 1 0 15,0 5-4-15,-1 4 6 16,-5 2-5-16,3 3 12 16,-3 0-1-16,3 0 2 15,0 4-6-15,1 0-3 16,1-4 5-16,11 0-16 15,-1 0 3-15,-1-3 3 16,3-7 0-16,-2 3-4 16,-2 2 5-16,1 4 0 15,-5 1 0-15,8 0 1 16,-3 0-2-16,0 0 4 16,-5 0-1-16,3 0-3 15,-7 0 3-15,-7-5-2 16,1-5-2-16,-4 2 4 15,-1-3 1-15,-2 2-2 16,-1-1-4-16,3-1 3 16,2 0 3-16,0 0-3 15,2-2-6-15,2 0 1 16,0 1 0-16,3 0 5 0,-4 0-2 16,-4 0-3-1,3-1 8-15,-4 1-8 16,3-2 7-16,-2 0-5 0,0-4 2 15,9 1 2 1,-1-3-1-16,1-2-2 0,1-2 2 16,1 2 3-16,-3-1-4 15,-6 3 4-15,1 1-3 16,-4-1 0-16,3 2 1 16,-5-1 0-16,2 1-3 15,0-3 6-15,-1 0-6 16,1 0 6-16,-5-1-6 15,5 0 1-15,-5 3-5 16,0-2 2-16,0 2 2 16,-1 1-4-16,-7 0 5 15,-1 1-2-15,0 1 0 16,-7-3-5-16,3 1 7 16,-3-4-3-16,1-1 1 15,1-4-2-15,3-4 0 16,2 1 3-16,1-4 2 15,2 1-2-15,0 0-4 16,-1 0 7-16,-3 1-7 16,1 1 7-16,3 2-6 15,0 0 2-15,-2-1-2 16,2 1 3-16,-1 4-2 16,-1 1 1-16,-4-1-1 15,-4 1 0-15,1 0 1 16,-7 0-2-16,5-5 1 15,-1-2-7-15,-1-1 9 16,1-3-1-16,2 1 1 0,3 0 2 16,0 1-1-1,-1 3 1-15,-1 1 1 0,-2 2-1 16,2 3 2-16,-4-3-4 16,5 1 0-16,-6-2 1 15,2-4-1-15,2-3 3 16,-2-1-3-16,3-3 5 15,-1-4-4-15,2-1-5 16,0 2 3-16,2 1 1 16,0 3-6-16,-7 3 5 15,4 2 1-15,0 1-5 16,-1-1 3-16,-5-1 0 16,5-6-4-16,-2 2 2 15,-2-4 3-15,1-3-2 16,-1 2 3-16,-1-1-3 15,-6 3 2-15,3-2 4 16,-1 4-3-16,-1-1 1 16,-2 0-1-16,0 1 3 15,-1 0-4-15,-1 2 1 16,4 1 2-16,-3 0 2 16,-1 2-4-16,-1 1 1 15,2-1 0-15,3 1 2 16,-2-3 1-16,2-1-8 15,-4 1 3-15,0-5-1 16,0 1 1-16,1-3-3 16,-5 2 4-16,3 2-1 15,-1 4-2-15,-2 5 6 16,0 5-6-16,3 7 4 16,-3 4 2-16,1 2-3 15,-1 4-1-15,0-3 2 16,0 0 1-16,3-3-1 0,-3-2 0 15,2-2 2-15,1 0-5 16,-2-2 3-16,1 1 3 16,-2-2-4-16,3 2 0 15,-1 3 0-15,-2 0 0 16,0 3 3-16,0 5-4 16,0 1 0-16,0 4 4 15,0 3-3-15,0 0 4 16,0 0-4-16,0 0-1 15,0 0 3-15,0 0 0 16,0 0 1-16,0 0-4 16,0 0 5-16,0 0-4 15,0 0 0-15,0 0 1 16,0 0 2-16,0 0 0 16,0 0-1-16,0 0-2 15,0-1 1-15,0-6-7 16,0-3 7-16,0-2 1 15,0-3-1-15,0 2-1 16,0-1-1-16,0 5 5 16,0 1-5-16,0 4 3 15,0 2-2-15,0 1 2 16,0 0-2-16,0-3 5 16,0 0-4-16,0 1-3 15,0-1 3-15,0-1 3 16,0 1-4-16,0 1 2 15,0 1-1-15,0 0 0 16,0-1 2-16,3-3-2 16,-2 2 0-16,-1-1 1 15,0 1 0-15,0-1-2 16,3 2 2-16,-3 2-3 0,0 1 2 16,0 0-1-16,0 0-1 15,0 0-1-15,0 0 0 16,0 3-3-16,-3 3 5 15,-1 3 3-15,-4 2-1 16,-4 1 0-16,-2 4 0 16,1 4-4-16,-4 2 5 15,2 4-2-15,-6 5 0 16,3 1 3-16,-1 2-1 16,4-4-1-16,1-4 1 15,6-8 0-15,3-7-3 16,5-6-1-16,0-5 3 15,0 0-5-15,0-11 0 16,0-6 4-16,0-3 2 16,5-3 0-16,-2 1-1 15,2 1-3-15,-1 2 3 16,4 6 1-16,-2 1 1 16,2 2 0-16,0 1-3 15,1-2 3-15,4 0-2 16,-6 0-1-16,6 0 0 15,-2 1-3-15,-4-4 3 16,1 0-1-16,1-1 1 16,-4 2-1-16,3 1 1 15,-4 0-2-15,0 3 4 16,-1 2-1-16,-2 4-1 16,2-1 3-16,-1 2-5 15,-2 2 5-15,0 0-2 16,0 0-1-16,0 0 0 0,0 0 0 15,0 3-3-15,0 10 14 16,0 7-11-16,5 5 0 16,2 6 3-16,-1 5-2 15,5 1-2-15,2-3 0 16,-1-3 3-16,1 0-1 16,1-4-1-16,-2-4 1 15,2-2-1-15,-2-1-42 16,1-7-122-16,1-8-114 15,-4-5-39-15,3-6-436 16</inkml:trace>
  <inkml:trace contextRef="#ctx0" brushRef="#br0" timeOffset="17179.5178">9936 995 376 0,'0'2'200'0,"0"-1"-101"16,3-1 34-16,-3 0-16 16,0 0-18-16,0 0-4 15,-9 2-8-15,-7 8 1 16,-5 2-1-16,1 3-13 15,-2 5-29-15,3 1-14 16,4-4-13-16,7 0-7 16,3-3-2-16,5-1 13 15,8-3 18-15,14-1 0 16,7-3-12-16,4-2-12 16,1-1-3-16,-5-2-7 15,-4 0 4-15,-9 1-9 16,-12 7 4-16,-4 4 0 15,-4 7-10-15,-13 2-4 0,-5 3-42 16,2 4-47-16,6-7-72 16,5-8-95-16,9-9-149 15</inkml:trace>
  <inkml:trace contextRef="#ctx0" brushRef="#br0" timeOffset="17485.0843">10180 951 553 0,'0'0'85'0,"0"0"110"16,0 0-103-16,0 0 19 15,0 0-5-15,-53 8 4 16,48 6-33-16,2 4 21 15,3 5-20-15,0 2-26 16,0 1-24-16,11-3-7 16,4-5-6-16,1-7-9 15,1-5 1-15,-2-6-10 16,4 0-20-16,-2-12-58 16,2-1-52-16,-4-1-101 15,2 3-240-15</inkml:trace>
  <inkml:trace contextRef="#ctx0" brushRef="#br0" timeOffset="17701.7915">10383 934 1068 0,'0'0'49'0,"0"0"159"16,0 0-70-16,0 0-85 0,0 0-18 15,0 0-20-15,24 79 0 16,-38-65-8-16,1-5-2 15,-1-5-1 1,1-4-6-16,-1 0 4 0,2-10-3 16,6-5-21-16,6-1-85 15,0 0-37-15,10 1-94 16,14 3-318-16</inkml:trace>
  <inkml:trace contextRef="#ctx0" brushRef="#br0" timeOffset="18126.0182">10514 926 987 0,'0'0'159'0,"0"0"18"16,0 0-112-16,0 0-22 15,0 0-10-15,21 42-12 16,-21-42-21-16,0 0 1 16,0-14 0-16,0-6-1 15,0-7 3-15,0-3 3 16,0-1-6-16,0 4 5 15,0 5-13-15,6 4-2 16,6 3 5-16,4 1 6 16,5 3 0-16,10-2 1 15,7 2 2-15,0-1 0 16,1-1 1-16,-5 1 0 16,-6 4-7-16,-9-2 5 15,-12 3-7-15,-3-1-2 16,-4 4-3-16,-7 3 6 15,-10 1-4-15,0 0 8 0,-1 13 1 16,-2 5 17 0,6 3 26-16,1 4 14 0,12-5-2 15,1 3-18-15,4-7-6 16,16-7-20-16,10-5-3 16,7-4-24-16,6 0-85 15,4-3-99-15,4 0-102 16,-9 3-375-16</inkml:trace>
  <inkml:trace contextRef="#ctx0" brushRef="#br0" timeOffset="20841.1064">6643 9543 324 0,'0'0'130'0,"0"0"-54"16,0-13-22-16,0 1 53 15,-3-3-23-15,-2 0 4 16,2 2-14-16,0 0-23 16,3-1-5-16,0-3-3 15,11-5 2-15,8-10-9 16,10-8-12-16,5-12-8 15,10-8 5-15,1-10 13 16,3-1-6-16,1-2 5 16,4 2 16-16,1 0 10 15,10 3-7-15,3 1-14 16,10-1-14-16,11-2 3 16,10-5-6-16,0 0-7 15,-1-4 5-15,-4 0-8 16,-4 1 0-16,-9 1-11 15,-5 8 6-15,-1 3 0 16,-1 3-9-16,3 8 2 16,3 3 3-16,5 5 6 15,3 4-1-15,4 4 3 16,4 5-8-16,-2 2 1 16,8 0 3-16,-4 1-1 0,1-1-4 15,0 2 7-15,-4 0-1 16,5 0-3-16,-1-1-11 15,-3 1 12-15,1 0-4 16,-2-2 3-16,4-1 0 16,-5-1 1-16,5-6 0 15,-4-1 1-15,1-6 0 16,-2-3-3-16,0-5 0 16,-3 0 1-16,-5 1-17 15,-3 2 9-15,-7 4 2 16,-7 4 2-16,0 3 2 15,-4 3 5-15,4-1-4 16,-2 3-1-16,0-6 0 16,-1-5 5-16,-2-3-7 15,-4-6 3-15,-5-3 1 16,-4-3-1-16,0-1 1 16,-2 4 0-16,0 3 2 15,1 3-2-15,6 3-5 16,2-1-1-16,0 3 3 15,-1 0-4-15,-5 2-9 16,-4 1 7-16,-4 0-2 16,-6 1 0-16,-6 0 5 15,2-2 0-15,-2-3-6 16,3-3 5-16,0-1-1 16,3-3 2-16,2-1-5 15,0-4 8-15,3-2-5 16,0 1 6-16,1-3-4 15,1 0 5-15,-4 0 3 16,0-3-6-16,-1 1 3 16,-2-2 1-16,-7-2 2 0,1-3-12 15,-7-1 1 1,3 0 0-16,-2-2 0 0,-5 1 0 16,0-1-1-16,0 0 0 15,-4-2 3-15,5 0 3 16,-4-4-1-16,0 2 0 15,0 1 0-15,2 2 3 16,-4 1 2-16,3 6 0 16,-6 2-9-16,0 4 2 15,2 0-3-15,-6 2 7 16,6 0-6-16,-2 1 2 16,-4 2-1-16,1 3 4 15,-4 5-3-15,0 6 2 16,-2 1 0-16,-3 4 1 15,0 3 3-15,1 4-5 16,3 2 5-16,-3 5-3 16,2 5 0-16,0 4-1 15,0 6 3-15,2 0 2 16,-3 4-4-16,1 0 3 16,1 4-4-16,-2-1 4 15,1 0-5-15,-3 0 2 16,0-4-4-16,0 1 4 15,0-3-4-15,0-1 3 16,0 3 2-16,0 0-2 16,0 6 4-16,0 2-9 15,0 1 10-15,0 0-6 16,0 0 2-16,0 0-6 16,-3 2 8-16,-6 5-6 15,-2 7 7-15,-5 4-4 0,-1 3 3 16,0 2-1-16,0 1 0 15,2-5 0 1,4-4 2-16,3-7-5 0,5-3 2 16,-2-5 1-16,5-1-12 15,0-15-16-15,0-7 16 16,5-3 16-16,3-1 2 16,4 0 1-16,2 6 11 15,-2 6-2-15,5 4 8 16,-4 7-13-16,1 3-3 15,1 1-4-15,-2 0 2 16,4 0-10-16,0 12 4 16,0 6-1-16,5 7-1 15,-1 6-12-15,4 11-57 16,1 7-73-16,-1 7-107 16,2 1-172-16</inkml:trace>
  <inkml:trace contextRef="#ctx0" brushRef="#br0" timeOffset="21570.4118">6347 11698 200 0,'0'0'23'0,"14"8"-19"0,-14-6-6 16,0 0-6-16,0 3-2 16,-9 1 27-16,-7 0-41 15,-2 2-34-15,2 0-31 16</inkml:trace>
  <inkml:trace contextRef="#ctx0" brushRef="#br0" timeOffset="23864.7182">6107 11764 243 0,'0'0'165'0,"0"0"-50"15,0 0 18-15,0 0-27 16,0 0 2-16,0 0-42 15,-39-50-26-15,34 41-1 16,-4-3-11-16,4 0-7 16,1-3-9-16,-1 0 1 15,4-2 4-15,1-1-4 16,0-2 15-16,10-4 8 16,11-5 1-16,6-1 7 15,6-6-14-15,4-1-8 16,7-1-9-16,-1 1-6 15,2 3 11-15,3 3 10 0,5 0 0 16,4 2-1 0,8 0 5-16,14 0-9 0,7 3-2 15,4 0-5-15,1 2-3 16,-4 4-11-16,-8 3 11 16,-6 4 8-16,-5 4 5 15,-3 2-6-15,3 3-3 16,5 2-4-16,5-1-6 15,10 0 5-15,10-1-1 16,7-2-4-16,8-4 1 16,1-1-2-16,2 2 3 15,-1-2-16-15,-1 5 9 16,3 2 0-16,5 4 9 16,5 0 0-16,10-3-3 15,8-6-1-15,7-7 2 16,6-10 3-16,0-9-16 15,4-8 3-15,-10-4 5 16,-2 0 5-16,-6 1-2 16,-12 6 8-16,-8 1 0 15,-3 3-5-15,-3-3-16 16,0-4 3-16,3-10-2 16,6-8 2-16,4-10 7 15,1-7-8-15,-2-5 10 16,-4 1-3-16,-11 3 7 15,-18 6-13-15,-4 7-1 16,-10 3 2-16,-12 1 3 16,-3-1 0-16,0-1 1 15,5-11 3-15,-1-6-4 16,3-10 8-16,0-2-18 0,-4-1 7 16,-6 4-4-16,-10 8 9 15,-9 11 1 1,-7 11-3-16,-10 10 3 0,-2 6-2 15,2 1 0-15,1-5 3 16,-1-6-8-16,8-7 5 16,4-10-2-16,0-9-1 15,3-6 5-15,2-1-3 16,-4-1-4-16,2 7-2 16,-7 3 5-16,2 3-4 15,-1 2 4-15,9 0 4 16,-1-5-5-16,6-8 4 15,-1-5-2-15,4-5 5 16,-8-3-2-16,0 0 0 16,-4 1 4-16,-9 7-1 15,3 4-14-15,-3 6 3 16,0 3 3-16,5 2 4 16,0-1-2-16,0 1 3 15,-2-1-1-15,2-2-1 16,-5 2 5-16,-3 3-7 15,-2 5-2-15,-1 7 3 16,-1 6 0-16,-4 7 3 16,0 4-3-16,2 2 3 15,0-3-2-15,-1-4-10 16,4 1 2-16,-3-3 6 16,2 0-7-16,2 0 9 15,4 0-6-15,-1 0 6 16,-1-1-4-16,2 2 2 15,-4 0-2-15,-3-2 3 0,-1 1-5 16,0-5 5-16,1-5-2 16,-1-4-5-16,2-4-5 15,-3-1 11-15,3 3 5 16,-2 1-6-16,-4 4 3 16,4 5-6-16,1 3 1 15,-1 5 3-15,2 4-2 16,-3 2 0-16,3 3 3 15,-7 1-2-15,2 0 1 16,-1-2-4-16,-4-1 4 16,5-1-3-16,-2-2-1 15,-3-2 5-15,5 0 0 16,-7 0-5-16,-1 2 4 16,0 0 4-16,-3 3-2 15,0 2-3-15,2 0 2 16,-3 2 1-16,6-2 4 15,-1 0-8-15,4 1 6 16,0-3-5-16,-1 1 2 16,-1 3-7-16,0-1 3 15,-4 5-25-15,4 1 22 16,-6 1 4-16,-1-2 0 16,3 1 3-16,-2-2-4 15,-2 1 0-15,5-7 0 16,-6 1 3-16,1 1-2 15,-1-1 2-15,1 3 0 16,-4 5 0-16,1 2 1 16,-1 4 0-16,1 1 1 15,2 3-3-15,-4-4 3 0,4 1-3 16,0-1-1-16,-2 0-13 16,2 3 5-1,-4 2 5-15,2 5 8 0,-1 4-2 16,0 4 0-16,-1-1 0 15,-2 2 2-15,1 0 0 16,2-1-8-16,-4-2 3 16,2 0-28-16,0-4 16 15,2-1 3-15,0-2 9 16,-1-1 0-16,4-2 1 16,-3 0 2-16,-1 1 1 15,0 2-5-15,-1 5 4 16,-2 1-3-16,2 6 0 15,-1 4 8-15,-2 0-8 16,0 2 6-16,0 0-5 16,0 0 3-16,0 0-1 15,0 0-3-15,0 0-1 16,0 0 1-16,-2 0-9 16,-7 0-2-16,-5 4 17 15,-5 2-2-15,2 3 0 16,-3 0 1-16,-1 3-5 15,4-1 5-15,-2-1-1 16,5-1-1-16,3-1 2 16,-1-4-1-16,9-1-5 15,-2 0 3-15,0-3-1 16,5 0 2-16,0 0 3 16,0 0 2-16,0 0-7 15,0-3 2-15,5-5-1 16,3-3-8-16,9 0 5 0,-2-4 1 15,4-2 5-15,-2-2-1 16,5 0 1-16,-2 0-4 16,-2-2 0-16,-1 0-4 15,0 3 5-15,-1 2-5 16,-7 4 0-16,1 3 6 16,-7 6 3-16,0 3 1 15,-2 0-5-15,-1 0-5 16,3 8-6-16,2 12 16 15,0 8 4-15,1 11-6 16,5 10 3-16,1 10-9 16,7 5 0-16,1-2 6 15,-3-7-6-15,0-11 3 16,-6-13 0-16,-2-15 0 16,-4-8-4-16,0-8-94 15,-1-5-185-15,2-12-212 16</inkml:trace>
  <inkml:trace contextRef="#ctx0" brushRef="#br0" timeOffset="30763.5894">11187 3002 611 0,'0'0'195'0,"0"0"-20"15,0 0-6-15,-3-48-23 16,3 42-36-16,0 6-3 16,0 0-1-16,8 19-11 15,3 16-22-15,4 11-51 16,4 8-10-16,1 1 1 16,-1-3 2-16,-4-10-8 15,-4-13 0-15,-2-15-3 16,1-14-3-16,-4-5 3 15,-3-23-19-15,-2-11 1 16,-1-6 2-16,0 0-1 16,0 6 1-16,0 11 8 15,0 13 4-15,0 14 0 16,10 3 8-16,2 22 1 16,5 3-8-16,2-1 2 15,1 0 1-15,-6-9-4 16,-3-7 1-16,-2-10 1 15,-1-5-6-15,-4-19-27 16,-4-7-2-16,5-1 16 0,1-1 14 16,1 8 3-16,10 7 2 15,-2 7 4-15,7 6 21 16,4 1-9-16,0-2-14 16,-1 0-4-16,-3-3 2 15,-5-1-4-15,-8-1-1 16,-6 0-1-16,-3 1-12 15,-7 3 1-15,-12 4 6 16,4 3 5-16,-7 0 5 16,5 15 1-16,1 7-2 15,7 5 14-15,7 4-2 16,2-1-3-16,10-5-7 16,15-7 1-16,6-12-5 15,6-6-39-15,6-3-59 16,-1-16-95-16,-3-2-103 15,-10-1-371-15</inkml:trace>
  <inkml:trace contextRef="#ctx0" brushRef="#br0" timeOffset="31008.0909">11775 2860 792 0,'0'0'31'0,"0"0"86"15,0 0-93-15,0 0 5 16,0 0 66-16,0 0 46 16,0 6-7-16,12 6-9 15,-4 7-41-15,1 4-42 16,4-1-32-16,-2 2-4 0,-5-7-5 16,2-4-33-16,-7-10-67 15,7-3-52-15,-4-2-110 16,4-14-89-16,2-3-174 15</inkml:trace>
  <inkml:trace contextRef="#ctx0" brushRef="#br0" timeOffset="31361.7351">11995 2764 550 0,'0'0'122'0,"0"0"49"16,0 0-70-16,0 0-11 15,0 0-7-15,0 0-31 16,-16 37-21-16,3-12 17 16,5 2-11-16,0-4-23 15,3-4-6-15,5-7 1 16,0-10-2-16,0-2 2 16,8-15-8-16,3-7 1 15,0-1-4-15,-3 0 3 16,-4 7-2-16,1 7 5 15,-5 9 6-15,0 17 51 16,0 19 19-16,-5 12-57 16,1 11-8-16,-1 3-10 15,2-6 0-15,-2-11-5 16,5-17-46-16,0-24-65 16,5-9-47-16,7-31-126 15,-1-11 3-15,0-8-203 16</inkml:trace>
  <inkml:trace contextRef="#ctx0" brushRef="#br0" timeOffset="31677.0429">12003 2539 730 0,'0'0'136'0,"0"0"56"16,0 0 39-16,0 0-91 15,0 0-65-15,0 148-26 16,6-91-17-16,3-2-8 15,1-10-11-15,-4-12-8 16,3-13-2-16,0-16 2 16,-1-4-5-16,0-21-28 15,-3-5 14-15,2-3 11 16,-2 2 4-16,-5 7-4 16,1 8 6-16,3 10 0 15,-3 2 9-15,4 17 18 16,1 7-18-16,-1 2-15 15,4 0-11-15,3-6-31 16,-1-6-69-16,3-13-62 16,-1-1-106-16,-1-12-288 15</inkml:trace>
  <inkml:trace contextRef="#ctx0" brushRef="#br0" timeOffset="31898.4962">12116 2481 901 0,'0'0'137'0,"0"0"12"15,0 0-62-15,0 0-16 16,0 0 35-16,3 33-26 16,6 2-72-16,2 8-6 0,3 4-3 15,-1-1 1-15,0-9-47 16,1-8-38-16,-3-8-51 15,2-13-79-15,-2-8-221 16</inkml:trace>
  <inkml:trace contextRef="#ctx0" brushRef="#br0" timeOffset="32044.6265">12217 2583 862 0,'0'0'120'0,"0"0"3"16,0 0-74-16,0 0-22 15,0 0-12-15,0 0-10 16,-98 78-60-16,98-64-111 16,0-7-194-16</inkml:trace>
  <inkml:trace contextRef="#ctx0" brushRef="#br0" timeOffset="32306.6456">12373 2463 889 0,'0'0'28'0,"0"0"90"16,0 0-35-16,0 0 2 15,0 0 10-15,0 0-13 16,-77 112-3-16,77-101-13 16,4-3-26-16,10 2-6 15,0-3-21-15,-1 1-11 16,-1 1-1-16,-7 4 1 15,-5 3-2-15,-3 4-15 0,-13 6-33 16,-4 2-31 0,-9 1-67-16,-1-5-132 15,-7-3-338-15</inkml:trace>
  <inkml:trace contextRef="#ctx0" brushRef="#br0" timeOffset="32597.3544">11460 2709 1142 0,'0'0'33'0,"0"0"73"16,0 0-72-16,0 0-36 16,0 0-75-16,31 31-298 15</inkml:trace>
  <inkml:trace contextRef="#ctx0" brushRef="#br0" timeOffset="33588.6515">13469 2681 1199 0,'0'0'67'0,"0"0"56"0,0 0-43 16,0 0-62-16,0 0-11 15,106 185-4-15,-89-157 2 16,-5-8-2-16,-2-14-4 16,-6-6-29-16,-1-11-45 15,-1-9 44-15,1-1 25 16,-2-2 8-16,4 7 0 15,4 6 8-15,1 7 40 16,4 3 19-16,-3 0-39 16,3 0-10-16,-5 5-3 15,-3-4-10-15,-1-1-6 16,-4-7-6-16,4-13-39 16,0-6 20-16,2 0 16 15,4-3-2-15,8 6 11 16,-2 6 4-16,4 7 5 15,1 5 16-15,3 2 3 16,-3 2-3-16,-10 1-12 16,1-3-11-16,-9-1-6 15,-4-3 0-15,0-2-11 16,0-1-8-16,-9-1 5 16,0 3-7-16,2 0 10 15,-2 6 12-15,4 2 3 16,5 2 0-16,0 17 26 15,0 4 6-15,0 3-20 16,5 0-11-16,4-2 3 16,2-8-4-16,3-10-10 15,6-6-38-15,4 0-70 16,-3-8-84-16,-1-7-108 0,4-3-347 16</inkml:trace>
  <inkml:trace contextRef="#ctx0" brushRef="#br0" timeOffset="33802.6481">14007 2587 696 0,'0'0'130'0,"0"0"79"15,0 0-41-15,0 0-76 16,0 0-62-16,24 47-22 15,-15-26-7-15,-1-1-11 16,1-3-67-16,-1-8-39 16,-1-9-53-16,3-1-195 15</inkml:trace>
  <inkml:trace contextRef="#ctx0" brushRef="#br0" timeOffset="33886.7506">14116 2486 173 0</inkml:trace>
  <inkml:trace contextRef="#ctx0" brushRef="#br0" timeOffset="34539.4448">14116 2486 188 0,'34'-60'285'0,"-34"60"-187"16,0 0-13-16,0 0-11 15,0 0-29-15,0 0 16 16,-11-18-10-16,11 18-36 16,0 0-14-16,0-3 2 15,0 0-14-15,0-2-34 16,0 0 1-16,0 0 30 16,0-1 12-16,0 2 4 15,0 1 5-15,0 2 20 16,0 0 28-16,0 1 14 15,0 0 10-15,0-1-14 16,0 1-10-16,0 0-10 16,0 0-8-16,0 0-7 15,0 11-22-15,2 4-8 16,2 5 6-16,1 3 7 16,-2 4 8-16,-1 3 1 15,1 0-15-15,-3-1-3 16,0-3-3-16,0-4 1 15,0-7-6-15,1-6-26 16,2-3-24-16,7-6 2 16,-3 0 1-16,6 0-24 15,1-9 24-15,-2-1-41 16,1-3-19-16,-9-6-52 16,-2-4-23-16,-2-3-33 15,0-3 109-15,0-2 78 16,-2 3 65-16,-2 4 97 15,-1 6 65-15,2 4 12 16,1 8-18-16,-1 6-46 16,3 0-15-16,0 21 4 0,0 11-65 15,0 15-45 1,-1 14 8-16,1 13 2 0,0 8-14 16,0 9-9-16,0-2-5 15,1-4-3-15,2-15 4 16,2-15-4-16,-5-23 2 15,5-25-70-15,-5-14-76 16,4-34-82-16,1-18-13 16</inkml:trace>
  <inkml:trace contextRef="#ctx0" brushRef="#br0" timeOffset="34778.0189">14265 2204 896 0,'0'0'50'0,"0"0"128"15,0 0-9-15,0 0-91 16,29 101-44-16,-15-41-11 16,2 10-3-16,1 1-5 15,0-4-12-15,-3-13-5 16,-2-14 1-16,0-20-70 15,-5-17-55-15,-3-6-102 16,-2-26-164-16</inkml:trace>
  <inkml:trace contextRef="#ctx0" brushRef="#br0" timeOffset="34914.389">14372 2382 1019 0,'0'0'53'0,"0"0"69"16,0 0-63-16,0 0-48 0,0 0-10 15,0 0-2-15,-42 166-102 16,42-161-100-16,0-5-221 16</inkml:trace>
  <inkml:trace contextRef="#ctx0" brushRef="#br0" timeOffset="35161.3624">14407 2293 1143 0,'0'0'87'15,"0"0"71"-15,0 0-98 16,0 0-42-16,0 0-1 16,0 0-9-16,50 362 0 15,-45-341-5-15,-1-13 1 16,4-8 2-16,0-15-7 16,4-9 0-16,2 0 2 15,-2 1 0-15,6 7 0 16,-6 12 1-16,5 4-11 15,-5 17-59-15,5 7-113 16,-4 0-85-16,-1-4-262 16</inkml:trace>
  <inkml:trace contextRef="#ctx0" brushRef="#br0" timeOffset="35429.2127">14677 2434 917 0,'0'0'10'0,"0"0"131"15,0 0-21 1,0 0-94-16,0 0-18 16,-59 122 6-16,42-87-5 0,8-7 4 15,4-7 11-15,5-8 17 16,14-5 15-16,11-2 17 16,9-2-51-16,0 2-15 15,0 4-4-15,-4 3 3 16,-10 1-6-16,-11 8-2 15,-9 5-3-15,0 3-60 16,-20 0-66-16,-9 1-69 16,-10 1-62-16,-5-4-294 15</inkml:trace>
  <inkml:trace contextRef="#ctx0" brushRef="#br0" timeOffset="53657.3109">4338 5361 719 0,'53'-42'19'15,"38"1"-12"-15,33 1-1 16,42 11 31-16,32 14 32 15,27 15 4-15,15 13 12 16,7 25 17-16,-2 12-35 16,-16 12-40-16,-19 9 11 15,-35 8-4-15,-32 12 8 16,-38 14-18-16,-41 16 12 16,-44 16-15-16,-34 12-5 15,-59 16-20-15,-50 7-1 16,-47-6 9-16,-49-18-15 15,-35-25 12-15,-28-31-1 16,-11-42 11-16,-2-36-22 16,10-26 1-16,26-40 9 15,30-31 14-15,39-18-11 16,48-18-7-16,49-18 1 16,49-13 4-16,44-8 2 15,44-2 9-15,58-1-3 0,50 9-30 16,57 16-23-1,60 18-75-15,44 17-90 16,32 16-137-16,17 21-245 0</inkml:trace>
  <inkml:trace contextRef="#ctx0" brushRef="#br0" timeOffset="66212.473">2640 11751 265 0,'0'-4'12'0,"-1"-2"109"15,1-4-73-15,0-7 3 16,15-9 6-16,15-14 44 15,19-12-23-15,24-10-36 16,28-1 15-16,37 10-13 16,37 24-3-16,45 29-12 15,34 21-21-15,13 38-8 16,-10 22 4-16,-22 11 10 16,-40 1 17-16,-52-5 25 15,-41-9-41-15,-39-5-11 16,-27-7-8-16,-27-4 5 15,-24-2-3-15,-44 2-4 16,-50 3 1-16,-44-2-2 16,-49-3 6-16,-41-11-7 15,-31-20 2-15,-16-22-26 16,4-11 0-16,14-29 20 16,28-17 5-16,40-6 4 15,44 1 4-15,45 8 6 16,47 2-5-16,49 6-1 15,38-1-11-15,62 0-71 16,53-7 98-16,48-10 3 0,52-14-14 16,53-16 5-1,38-12-7-15,24-10-29 0,1 0-125 16,-19 5-104 0,-48 20-59-16</inkml:trace>
  <inkml:trace contextRef="#ctx0" brushRef="#br0" timeOffset="67224.8122">5634 9448 524 0,'0'0'3'0,"0"0"0"16,0 0 46-16,200-21 39 16,-45 10-13-16,51 0-39 15,48-7-12-15,49 0-24 16,24 1-30-16,-6 2-25 15,-42 4 48-15,-45 11 32 0,-50 0-13 16,-56 25-14 0,-51 9 3-16,-37 11-18 15,-16 2-10-15,-17 7 3 0,-10 1 18 16,-31 8-10-16,-29 6 23 16,-34 7-6-16,-37 10 2 15,-59 9 5-15,-42-2 29 16,-41-13 78-16,-27-27-99 15,0-29-9-15,28-27 4 16,46-43-15-16,60-27 8 16,62-8 21-16,73-6 2 15,57-2 4-15,76 0-2 16,56-4-21-16,51-4-70 16,32-5-118-16,20 6-96 15</inkml:trace>
  <inkml:trace contextRef="#ctx0" brushRef="#br0" timeOffset="71138.4217">3414 8367 302 0,'-17'0'68'0,"-3"2"8"16,-1 5-37-16,-2 2-15 15,2 2 2-15,-1-1 6 16,2 1 15-16,4 0 15 16,2-4-12-16,8 0-8 15,3-7-13-15,6 0 4 16,31-23 15-16,27-13-18 15,30-9-8-15,45-5 17 16,46-5 13-16,46 1-8 16,31 4-11-16,32 6-13 15,7 11-4-15,-21 12-30 0,-36 18 16 16,-51 13 9-16,-50 33 41 16,-70 26 4-16,-60 29-11 15,-44 21-34-15,-70 14-3 16,-65 16-16-16,-65 3 14 15,-49-18-20-15,-34-28 8 16,-7-39 9-16,19-45-5 16,41-37-11-16,58-44 16 15,60-21 21-15,69-10 3 16,57-1-13-16,40 2-2 16,57 8 11-16,46 0-8 15,43 1-22-15,38-3-35 16,35-5-97-16,25-4-116 15,18-2-346-15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47:53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6453 3828 837 0,'0'-22'0'0,"13"-11"-53"15,18-10 51-15,24-10 7 16,33-9 49-16,36-8 6 15,39-5 2-15,42-4-17 0,27 5-33 16,19 8-8 0,2 18 1-16,-19 29 28 0,-18 25 9 15,-41 51 31-15,-48 45 14 16,-50 43-26-16,-56 38-26 16,-46 33-6-16,-82 14-20 15,-65-5 2-15,-56-33-16 16,-33-51 19-16,-19-72-10 15,-4-69-12-15,27-74 33 16,37-60 17-16,58-33 26 16,55-7-30-16,67 16-10 15,46 23-23-15,76 36 5 16,50 36-59-16,50 28-84 16,31 22-135-16,11 13-191 15</inkml:trace>
  <inkml:trace contextRef="#ctx0" brushRef="#br0" timeOffset="1531.9567">6147 5015 774 0,'0'0'81'16,"0"0"-40"-16,78-89 26 15,5 38 3-15,34-10-5 16,39-9-12-16,33-7-24 15,31 4-5-15,18 10-10 16,-3 14-15-16,-10 23 8 16,-30 26 13-16,-36 32 22 15,-59 50 40-15,-61 39-11 16,-50 40-45-16,-80 29-17 16,-66 19-13-16,-60 1 11 15,-54-24-9-15,-36-42-3 16,-5-54 6-16,15-60 13 15,38-49-15-15,48-62 53 16,60-40 1-16,65-22-6 16,59-11-3-16,38 1-30 15,64 7-10-15,52 15-3 16,43 12-56-16,38 14-83 16,18 16-47-16,8 16-80 15,-6 30-46-15,-32 35 96 16,-35 31 167-16,-49 59 23 15,-40 42-114-15</inkml:trace>
  <inkml:trace contextRef="#ctx0" brushRef="#br0" timeOffset="2353.0819">5618 7239 760 0,'0'0'82'0,"0"0"-60"16,0 0 1-16,0 0 21 16,59-105 54-16,30 26-33 15,38-15 2-15,43-14-5 16,40-2-21-16,28 1-22 15,15 17-15-15,-2 28 7 16,-26 35-17-16,-40 39 16 16,-54 67 25-16,-67 60 33 15,-64 55-39-15,-68 41-16 16,-69 26-9-16,-53-5-5 16,-40-30-5-16,-19-53 13 15,0-67 31-15,20-70-30 16,35-65 2-16,42-71 12 15,59-45 8-15,55-34-9 16,38-12 11-16,68-3-24 16,64 10 4-16,58 13-58 15,54 16-105-15,44 22-99 16,39 15-83-16,10 16-168 16</inkml:trace>
  <inkml:trace contextRef="#ctx0" brushRef="#br0" timeOffset="4070.3231">13944 3436 1421 0,'0'0'18'15,"0"0"-114"-15,-79-17 2 16,-7 4 83-16,-21-5 14 15,-20-8 4-15,-6-3-10 16,-2-3 4-16,8-1 1 16,20 5 8-16,17 10 8 15,19 12 27-15,21 8-3 16,22 36 26-16,16 24 11 16,12 30-7-16,0 32-40 15,8 32-12-15,9 34 1 16,-2 25-27-16,1 25 4 15,2 8 5-15,1 13 5 16,-2 10 7-16,5 1-32 0,-10 11 14 16,-3 21 6-16,-4 27 4 15,-5 30-30 1,-9 38 20-16,-16 31 7 0,-6 23-4 16,-2 8-11-16,-1-1 45 15,0-2-57-15,0-20 39 16,0-13-18-16,-5-9-4 15,0-14 18-15,-1-12-23 16,4-18 6-16,-1-13 10 16,6-23-19-16,5-30-3 15,1-18 24-15,8-11-3 16,0-19-17-16,5-22 6 16,-6-13 14-16,5-9-4 15,0-14 4-15,-9-18-25 16,2-36 7-16,-6-31 12 15,-4-31-2-15,6-29 9 16,2-30-10-16,10-19 14 16,2-6-26-16,10 0 13 15,0 0-15-15,25 0-22 16,18 0-5-16,18 0 36 16,23 0 13-16,27 0-4 15,16 0 3-15,14-15-5 16,21-15 9-16,16-7-29 15,22-9 16-15,31-6-31 16,28-1-85-16,21 11-134 16,3 7-254-16</inkml:trace>
  <inkml:trace contextRef="#ctx0" brushRef="#br0" timeOffset="6138.5416">9863 543 1274 0,'5'18'-8'0,"3"25"-17"16,-7 24 124-16,-1 30-31 15,0 34-29-15,-14 34-9 16,-3 32 27-16,-6 31 2 15,4 20-44-15,-1 9 5 16,5-10 11-16,-2-18 2 16,1-30-19-16,-2-45-13 0,0-40 4 15,0-38 6 1,2-27-8-16,2-22 1 0,4-16-3 16,2-11-1-16,3 0-14 15,5-9 15-15,0-7-2 16,0 0 3-16,0 3 1 15,3-1 2-15,8 5-2 16,0 2-1-16,8 2 4 16,1 0-4-16,5 1 1 15,9 3 1-15,14-2 1 16,15-1-1-16,24-4 11 16,31-3-9-16,43-6 2 15,56-11 19-15,58-13 11 16,52-15-37-16,46-10-3 15,18-1 30-15,1 5-42 16,-26 15 10-16,-20 27 31 16,-44 20-45-16,-48 33-1 15,-32 19 19-15,-40 9-38 16,-40-1 12-16,-46-11-113 16,-35-17-29-16,-30-18 7 15,-31-14-121-15,-14-29-444 16</inkml:trace>
  <inkml:trace contextRef="#ctx0" brushRef="#br0" timeOffset="7956.3926">8407 1000 991 0,'0'0'114'16,"4"13"150"-16,10 14-44 16,6 10-136-16,3 9-42 15,5 6-4-15,-3 3-6 16,-5-5-18-16,-5-8-16 15,-7-9 4-15,-8-9 1 16,0-8-3-16,-14-6-4 16,-9-6-4-16,-2-3 3 15,-1-1-11-15,-2 0 5 16,5 0 8-16,9-1 4 16,7 1-1-16,7 0 2 15,5 2 8-15,20 7 2 16,7-4-12-16,9-5-2 15,-1 0-6-15,-1-12-64 16,-2-10-37-16,-12-2-36 16,-10-1-65-16,-7 2-142 15,-8 0-530-15</inkml:trace>
  <inkml:trace contextRef="#ctx0" brushRef="#br0" timeOffset="8130.4325">8625 1102 1035 0,'0'0'142'15,"0"0"24"-15,0 0 8 16,0 0-114-16,0 0-42 16,72 55-11-16,-62-39-1 15,-4-4-7-15,-1-7-27 0,2-3-78 16,0-2-72-16,5-8-87 16,0-11-80-16,1-6-111 15,-1-4 272-15</inkml:trace>
  <inkml:trace contextRef="#ctx0" brushRef="#br0" timeOffset="8383.9796">8828 980 488 0,'0'0'135'0,"0"0"-56"16,0 0 63-16,0 0-40 15,0 0-48-15,0 0-24 16,-13 0 9-16,-2 22 10 16,-4 3 27-16,8-4-15 15,5-3-4-15,3-2 7 16,3-5 2-16,9-5-10 15,11-1-8-15,5-3-28 16,6 0-8-16,2-1-3 16,-2 2 2-16,-9 2 2 15,-9 3-8-15,-6 4-2 16,-7 4-1-16,0 1-10 16,-5 3-41-16,-7 0-74 15,-1-5-104-15,2-6-171 16</inkml:trace>
  <inkml:trace contextRef="#ctx0" brushRef="#br0" timeOffset="8582.6955">8868 676 1229 0,'0'0'57'0,"0"0"107"16,0 0-111-16,0 0-41 15,0 0-7-15,122 301 2 16,-100-252-6-16,-2-14-96 16,-3-17-69-16,2-15-94 15,-4-3-253-15</inkml:trace>
  <inkml:trace contextRef="#ctx0" brushRef="#br0" timeOffset="8736.9178">9073 836 776 0,'0'0'99'15,"0"0"48"-15,0 0 2 16,0 0-50-16,0 0-45 16,0 0-36-16,-148 85-13 15,136-54 1-15,12-2-50 16,0-9-110-16,14-7-71 16,11-12-162-16</inkml:trace>
  <inkml:trace contextRef="#ctx0" brushRef="#br0" timeOffset="9059.809">9118 782 680 0,'0'0'274'15,"0"0"-135"-15,0 0 5 16,0 0-60-16,0 0-20 16,0 0-6-16,0 165-29 15,0-145-6-15,4-10-11 16,6-10-8-16,-1-3-20 0,0-21 5 15,2-6 24 1,-2-2-20-16,2 2 8 16,-6 6 0-16,-2 9-1 0,-2 11 4 15,4 4 22-15,0 4 23 16,2 12-19-16,1 1-37 16,6 1 7-16,-1-5-16 15,-1-6-49-15,2-7-35 16,1 0-45-16,4-9-56 15,-3-1 54-15,-3 1-44 16,1 6-65-16,-3 3-43 16</inkml:trace>
  <inkml:trace contextRef="#ctx0" brushRef="#br0" timeOffset="9489.0712">9370 766 863 0,'0'0'101'16,"0"0"98"-16,0 0-46 15,0 0-101-15,0 0-30 16,8-15-18-16,-8 12-4 16,2-8-10-16,-1-2-36 15,-1-4 9-15,0-1 10 16,0 0-6-16,-6 3 16 16,-3 7 5-16,-5 7 1 15,6 1 5-15,-1 14 27 16,4 13 66-16,5 3 6 15,0 2-30-15,6-2-3 16,10-8-20-16,2-9-15 16,7-13-13-16,0-2-13 15,-2-19 0-15,-4-7-3 16,-4-2 3-16,-9 3-11 16,-6 5-19-16,0 5 12 0,-3 6 11 15,-9 7 2 1,3 3 0-16,-1 1 13 15,7 0-3-15,0 10 15 0,3 5 47 16,0-1-16-16,14-2-34 16,6-6-14-16,3-6-7 15,4 0-3-15,2-9-90 16,4-7-91-16,-2 0-125 16,-2 3-419-16</inkml:trace>
  <inkml:trace contextRef="#ctx0" brushRef="#br0" timeOffset="13420.3672">13950 3075 102 0,'0'0'5'0,"0"0"-23"16,0 0 20-16,-2 0 3 15,2 0-8-15,0 0 6 16,0 0 57-16,-3 0-25 16,3 0-28-16,0 0 7 15,0 0 13-15,-1 0-31 16,1 0-14-16,-3 0 26 16,3 0 2-16,0-2-10 15,0 2-3-15,0-1 0 16,0 0 18-16,0 1 1 0,0 0 0 15,0 0-2 1,0 0-4-16,0 0-6 0,0 0-3 16,0 0 2-16,0 0-3 15,0 0-1-15,0 0 1 16,0-3 1-16,0 2-1 16,0-1 3-16,0-1-2 15,0 3 2-15,0-1-4 16,0-1-34-16,0 0-105 15,0 0 68-15,4-2 60 16</inkml:trace>
  <inkml:trace contextRef="#ctx0" brushRef="#br0" timeOffset="13661.1989">13945 2966 421 0,'0'0'135'15,"0"0"-13"-15,0 0 28 16,0 0-25-16,0 0-32 15,0-9-4-15,0 9 4 16,0 11-31-16,0 11-31 16,3 8 1-16,-1 7-4 15,1 4-12-15,2 0-2 16,-4-6-3-16,2-7-4 16,2-8-8-16,0-8 1 15,-5-3-11-15,3-3-51 16,1-4-57-16,1-2-100 15,3 0-222-15</inkml:trace>
  <inkml:trace contextRef="#ctx0" brushRef="#br0" timeOffset="13912.4907">14009 2910 754 0,'0'0'66'0,"0"0"-2"15,0 0 108-15,0 0-65 16,0 0-37-16,23-2-12 16,-18 21-13-16,-1 8-26 15,3 9-6-15,0 6-5 16,3 4-5-16,-3-1 0 16,3-5-4-16,-3-5-57 15,3-11-41-15,-2-11-72 16,1-9-46-16,-1-4-292 15,2-4 182-15</inkml:trace>
  <inkml:trace contextRef="#ctx0" brushRef="#br0" timeOffset="14078.1017">14128 3001 802 0,'0'0'135'0,"0"0"-128"16,0 0 54-16,0 0 53 15,0 0-73-15,-175 74-28 16,133-49-6-16,7 1-6 16,14-1-65-16,7-5-138 15,14-4-183-15</inkml:trace>
  <inkml:trace contextRef="#ctx0" brushRef="#br0" timeOffset="14293.0094">14175 3084 817 0,'0'0'17'16,"0"0"53"-16,0 0 96 16,0 0-85-16,0 0-29 15,0 0-22-15,-251 100-10 16,213-70-8-16,12 1-21 15,12 2-143-15,6-2-236 16</inkml:trace>
  <inkml:trace contextRef="#ctx0" brushRef="#br0" timeOffset="20853.5166">9854 2923 347 0,'0'-13'122'0,"5"-2"-32"16,-2-3 16-16,1-3-26 15,1-8-18-15,1-4-8 16,2-11-14-16,0-12-4 15,4-11-10-15,-3-12-2 16,4-13-3-16,-4-12-5 16,-1-8-5-16,-3-2 0 15,-4 7 32-15,1 11-25 16,2 13-15-16,6 20 5 16,-6 17-6-16,6 18 0 15,-4 10 1-15,3 8-2 16,-4 8 16-16,-2 2 29 15,-2 0-28-15,4 4-11 16,-2 10-6-16,2 5 2 16,-5 7-4-16,0 10 2 15,1 10 0-15,-1 13 1 16,2 15-1-16,1 17 3 16,3 11-1-16,8 14 1 15,2 1-1-15,2-1 0 0,2-16-1 16,-3-18-7-1,-4-21 10-15,-1-20-7 0,-6-20 3 16,-2-17 1-16,0-4-4 16,-1-25-13-16,7-16 8 15,-1-14-4-15,5-16-13 16,0-11 4-16,0-9 9 16,-7-4 6-16,3 3 4 15,-6 6-8-15,1 6-3 16,0 9 1-16,1 8-1 15,-1 6 3-15,-1 8 7 16,4 7 2-16,-3 7 0 16,-1 8-2-16,1 8-6 15,-3 8-6-15,-1 5 5 16,-1 5 7-16,0-1-1 16,0 2 4-16,0 0-1 15,0 5 0-15,0 8 1 16,0 5-3-16,0 11 0 15,0 7 5-15,-3 10-4 16,-2 8 1-16,5 9 3 16,0 8-2-16,0 11 0 15,0 1-1-15,13 8 2 16,-4 1 0-16,3-1 4 16,1-4-9-16,-1-8 3 15,-2-12-3-15,-3-15 1 16,1-16 3-16,-2-15-2 15,-1-15 0-15,7-6-2 16,-4-20-36-16,1-7 3 16,4-8 4-16,-2-3-22 15,-5-1 25-15,2 5-2 16,-4 7 4-16,-4 7 19 0,2 8 4 16,1 7 4-1,-2 5 6-15,4 10 80 0,1 12-59 16,4 8-10-16,2 6 7 15,0 3-1-15,2 1-1 16,-3-6-13-16,-2-10-2 16,-1-8-4-16,-3-12-4 15,-4-4 1-15,-1-20-59 16,0-8 26-16,0-1 7 16,0-1 5-16,0 8 4 15,0 6 8-15,0 11 8 16,4 5 8-16,3 9 28 15,1 11-22-15,3 3 4 16,-3 3 8-16,-1 1-7 16,1-7-2-16,-3-2-4 15,-4-7-8-15,4-11-4 16,0 0 0-16,-2-19-19 16,1-9 9-16,-1-3 8 15,2 1-1-15,0 6 5 16,-2 8-2-16,2 13 1 15,-1 3 16-15,1 15 2 16,3 8-18-16,1 5 0 16,3 1-1-16,-1-2 0 15,-2-4-1-15,-2-9 1 16,0-8 0-16,0-6-3 16,-3-6-45-16,1-11 24 15,0-1 19-15,1 2-8 16,-2 2-2-16,4 6 12 15,-2 5 4-15,4 3-2 16,-4 0 4-16,3 0-2 0,-3 0 4 16,-1 0-3-16,3 4 4 15,-7 2-3-15,4 4-1 16,0 1 0-16,-1 0-1 16,1 2-1-16,1-4-2 15,-1-3 2-15,3-6 1 16,1 0-2-16,-5-17-4 15,4-7-6-15,-3-1 4 16,0-1 0-16,-5 6-2 16,3 6 5-16,-2 7 1 15,2 7 4-15,2 0 5 16,3 14 1-16,1 3 1 16,3 2 2-16,1-1 2 15,-4-4 4-15,0-6-10 16,-1-6-5-16,0-2 2 15,0-4-11-15,-2-10-6 16,2 2-4-16,-4 0-9 16,4 3 3-16,-3 7 15 15,4 2 10-15,-1 1 1 16,3 11 7-16,-5 1 6 16,3-4 8-16,-4 0-1 15,-2-6-5-15,-3-3-8 16,0-3-15-16,0-21 2 15,0-6 1-15,0-13 5 16,0-12 0-16,4-8-2 16,4-9 2-16,2-9 0 0,8-9 0 15,5-9 1 1,-2-5-9-16,-1-3 7 0,0-5 0 16,-6 1-2-16,-8 7 0 15,-3 9 2-15,-3 11 1 16,0 16-2-16,0 14 1 15,0 16-2-15,0 14 3 16,0 14-2-16,0 8 2 16,0 2 10-16,0 0 39 15,0 8-33-15,0 0-20 16,0-3 4-16,0-4 0 16,0-1-5-16,0-10-14 15,2-8 11-15,-2-3 8 16,3-1-3-16,-2 4 3 15,-1 4-1-15,0 6 1 16,3 8 0-16,2 0 23 16,0 11 14-16,1 17-22 15,3 16-1-15,2 21-2 16,5 20-10-16,7 19 7 16,2 17-10-16,4 3 4 15,-1-10-1-15,0-21 1 16,-11-28 10-16,2-42 0 15,-9-35-16-15,-2-52-31 16,-6-30 8-16,-2-21 22 16,0-21-15-16,-14-5-1 15,-2 5 9-15,-2 17 12 16,5 22 0-16,5 26-3 16,4 34 0-16,4 35 17 15,8 24 120-15,4 38-102 16,10 21-29-16,3 21 3 15,-1 18-8-15,3 18-1 16,-1 12-3-16,-4 1 4 16,-2-3-1-16,-6-18 7 0,0-27-8 15,-8-36 9-15,-1-35-12 16,-5-32 3-16,3-33-65 16,-3-29 58-16,1-15 4 15,2-3-18-15,4 3-15 16,-3 13 12-16,4 20 21 15,-2 21-1-15,0 23 10 16,7 13 5-16,-7 31 5 16,5 14-11-16,-2 13 2 15,0 12-5-15,2 2 3 16,2 1 1-16,1-9-3 16,-7-13-3-16,6-16-3 15,-4-21 5-15,-3-20 1 16,1-9-7-16,0-28-17 15,-1-10 17-15,-2-1 8 16,0 3-2-16,1 8-2 16,-5 11 1-16,0 15-2 15,0 4 4-15,1 19 12 16,1 10-8-16,6 3-8 16,-2 4 1-16,2-3 1 15,3-7-1-15,-1-10 3 16,0-12-2-16,2-4-6 15,-4-13 2-15,1-9-10 16,-1 1 10-16,1 2-1 0,-6 5 2 16,-3 11 1-1,5 3 4-15,0 4 7 0,-2 12-14 16,1 2 8-16,1-1-3 16,1-3-3-16,0-5 6 15,-1-9-1-15,3 0-7 16,-2-11-5-16,2-7 6 15,-4-1 6-15,0 2 0 16,5 4-2-16,-5 6 1 16,0 7 3-16,2 0-2 15,0 3-2-15,-1 6 2 16,2 0 2-16,0-3-3 16,-3-1 1-16,1-2 3 15,-2-2 0-15,0 0-7 16,0-1 0-16,-1 5 6 15,2 0-3-15,4 4-2 16,1-1-5-16,-1 2-1 16,2-4 2-16,-1 0 4 15,3-2 1-15,-6-4-3 16,1 0-2-16,-3 0 2 16,4 0-1-16,-8 0 3 15,5 0 4-15,-4 0 0 16,4 2-1-16,1 4-2 15,-1 1-1-15,4-4 1 16,0 0 1-16,2-3-3 16,-2 0-3-16,-1 0-1 15,-2-5 0-15,1 1 5 16,-3 1 2-16,1 3 1 16,-2 0 2-16,-1 3-3 15,5 3-2-15,0 0 2 16,-1-1-2-16,3-3 2 0,3-2-8 15,-4-1 1-15,6-13-2 16,-1-9-2-16,-1-4 8 16,5-8 1-16,-5-3 3 15,5-6-2-15,1-7 3 16,0-7-2-16,1-12-4 16,-4-13 4-16,1-15-4 15,-2-13 1-15,-2-8 4 16,-4-7-1-16,1-5 2 15,-1-3 9-15,1 7-2 16,-3 10-2-16,1 18-2 16,2 25-9-16,-1 24 3 15,-1 28-2-15,3 22 13 16,4 20 49-16,0 22-58 16,0 9-10-16,0 7 5 15,-2 3 4-15,-3-2 2 16,-1-1-4-16,-8 3-1 15,0 11 1-15,0 17-5 16,-5 26 6-16,-4 24-1 16,-3 17 0-16,9 6 0 15,3-7 7-15,0-20-4 16,1-37 2-16,15-38-8 16,4-45 2-16,8-36-55 15,1-47-17-15,4-34 54 16,-4-24 30-16,-3-20-29 15,-1-6-2-15,-11 5 13 16,-4 15 9-16,-6 23 2 16,-4 30 4-16,0 30 0 0,0 34-1 15,0 24 10-15,5 40 73 16,1 26-89-16,2 24 0 16,1 20 0-16,2 17 4 15,-2 4 0-15,1-1-4 16,0-11 5-16,-3-24-4 15,2-27 0-15,-4-28-2 16,2-33 3-16,1-23-10 16,4-38-75-16,-1-19 100 15,0-6-2-15,3-1-6 16,-1 12-12-16,-6 18 4 16,1 20 3-16,-2 21 8 15,2 11 10-15,-2 21-11 16,0 10-8-16,2 7-3 15,1 0 6-15,-4-1 0 16,0-9-3-16,-2-11-5 16,1-10 4-16,1-13-3 15,0-5 4-15,3-18-61 16,1-9 50-16,-1 3 24 16,1-1-12-16,3 6-3 15,-6 7 7-15,1 11 3 16,2 1-9-16,-1 5 1 15,1 9 17-15,-1 2-13 16,-4-1-7-16,4-1 2 16,-3-6 0-16,-1-1-2 15,-4-7 4-15,2 0-15 16,1 0-27-16,-1 0 21 16,-1 0 25-16,9 0 6 15,-3 4 15-15,7 11-26 16,-1 4 20-16,4-1-16 0,-5 0-3 15,1-8 2-15,-4-7 9 16,-1-3-24-16,-4-13-15 16,-4-7 35-16,0-1-6 15,3 4-3-15,-3 1-1 16,2 11-3-16,-2 5 0 16,8 0 14-16,2 5 0 15,1 10 1-15,6-1-9 16,-1 2-3-16,-2-2 3 15,-2-2-3-15,-4-3 5 16,-2-1-7-16,-1-2-1 16,-1-2 0-16,4-1 2 15,-5 0 0-15,7-3 3 16,2 0-19-16,0-7-8 16,6-9 24-16,-1-3-6 15,0 1 0-15,-3-1 1 16,-7 6 6-16,1 6 3 15,-3 6 5-15,1 1-11 16,-1 0-7-16,-1 9 14 16,1 3 1-16,0 1-6 15,-4-1-2-15,-1-2 5 16,3-5-3-16,-3-2 1 16,0-3-4-16,5 0-9 15,-4-2-28-15,7-8 10 0,-2 0 42 16,1 2-4-1,0 1-1-15,3 6 3 16,-6 1-6-16,-1 9 3 16,0 10 3-16,-1 0-12 0,-2 2 4 15,0-3-1-15,0-4 1 16,3-4 1-16,-1-9-1 16,-2-1-3-16,7 0-12 15,-2-1-14-15,1-7 47 16,0 1-10-16,4 2-2 15,-6-1-4-15,4 1 5 16,-3-7-5-16,-1-11-9 16,0-18-12-16,0-22 13 15,-4-30 4-15,3-27 4 16,-3-25-2-16,0-24-11 16,0-17 10-16,0-9-5 15,-3 4 4-15,-1 12 5 16,4 23-46-16,0 33 58 15,0 36-19-15,0 33 8 16,4 31 6-16,9 23 69 16,2 18-22-16,5 22-70 15,0 13 3-15,2 11 12 16,-5 5 0-16,0 10-6 16,-4 7 9-16,-9 8-6 15,-1 15 3-15,-3 19-18 16,0 27 15-16,0 22-2 15,-3 15-3-15,3-2 4 16,0-12 21-16,0-22-3 16,10-36-1-16,5-35-15 15,2-35 0-15,5-30-4 16,0-20-19-16,-2-25-11 16,-3-27 26-16,1-18-14 0,-4-12 11 15,-4-2 3-15,-9 5 2 16,2 13-1-1,-3 18 3-15,0 17-3 0,0 17 3 16,0 14 2-16,0 7 6 16,5 24-5-16,0 16-13 15,1 12 36-15,3 7-16 16,-3 2-1-16,7-6-7 16,-6-10 1-16,-2-18 1 15,3-13 1-15,1-15-1 16,0-6-5-16,2-15-25 15,0-7 33-15,5 4 0 16,-2 3 1-16,4 11 0 16,1 4 4-16,-2 18-11 15,5 13-29-15,7 4-51 16,-3-1-69-16,4-4-253 16</inkml:trace>
  <inkml:trace contextRef="#ctx0" brushRef="#br0" timeOffset="21920.3719">19899 545 657 0,'-7'-21'111'0,"3"10"33"16,-6 11-23-16,0 23-40 15,-7 41 59-15,-4 39-26 16,1 39-65-16,-3 42-27 16,6 38-8-16,3 33 6 15,9 11 1-15,1 1 16 16,4-10-12-16,0-23 10 15,0-30-19-15,4-43-3 16,1-37-9-16,-5-38 4 16,0-30-3-16,0-22 2 15,0-18-6-15,0-11-2 16,0-5-4-16,0 0 1 16,0 0 6-16,2 0-3 15,7 0 6-15,9 0 0 16,7 0 9-16,14 0-10 15,14-4-2-15,21-6-2 16,24-6 7-16,34-12 10 16,40-10 1-16,42-14 4 15,38-5 1-15,41-1 7 16,25 11-8-16,3 17-52 16,-5 25 22-16,-13 11-16 15,-35 31-37-15,-50 6-2 0,-44-2-4 16,-39-9-68-1,-42-19-48-15,-34-13-164 16,-27-24-425-16</inkml:trace>
  <inkml:trace contextRef="#ctx0" brushRef="#br0" timeOffset="22344.0676">20775 2210 932 0,'0'0'41'0,"0"0"-2"15,0 0 67-15,0 0-32 16,1-4-41-16,-1 4-21 16,0 0-8-16,5 3 1 15,4 13-8-15,7 5-109 16,11 3-253-16</inkml:trace>
  <inkml:trace contextRef="#ctx0" brushRef="#br0" timeOffset="22472.5966">21044 2415 1223 0,'0'0'-55'16,"0"0"23"-16,0 0 31 15,0 0-83-15,0 0-253 16,0 0-268-16</inkml:trace>
  <inkml:trace contextRef="#ctx0" brushRef="#br0" timeOffset="22611.0019">21126 2510 1222 0,'0'0'-83'0,"0"0"47"15,0 0 33-15,0 0 1 16,0 0-118-16,0 0-158 16,-97-7-361-16</inkml:trace>
  <inkml:trace contextRef="#ctx0" brushRef="#br0" timeOffset="22756.8616">20638 2440 1052 0,'0'0'18'0,"0"0"33"16,0 0 92-16,0 0-119 16,0 0-21-16,0 0-50 15,0-6-132-15,2 6-274 16</inkml:trace>
  <inkml:trace contextRef="#ctx0" brushRef="#br0" timeOffset="22902.8142">20483 2285 987 0,'0'0'11'16,"0"0"151"-16,0 0-71 16,0 0-67-16,0 0-16 15,0 0-9-15,34-2-125 16,-9 2-204-16,3 0-462 15</inkml:trace>
  <inkml:trace contextRef="#ctx0" brushRef="#br0" timeOffset="23033.0999">20606 2099 965 0,'0'0'39'0,"0"0"32"16,0 0 61-16,0 0-87 15,0 0-31-15,0 0-23 16,48-7-145-16,-14 4-152 15,9 1-277-15</inkml:trace>
  <inkml:trace contextRef="#ctx0" brushRef="#br0" timeOffset="23163.5298">20985 2019 1219 0,'0'0'2'0,"0"0"81"15,0 0-28-15,0 0-53 16,0 0-10-16,0 0-47 0,19 71-106 15,-13-31-112 1</inkml:trace>
  <inkml:trace contextRef="#ctx0" brushRef="#br0" timeOffset="23308.6599">21083 2284 1211 0,'0'0'-66'0,"0"0"80"0,0 0 11 15,0 0-26-15,0 0-54 16,0 0-135-16,-59 230-329 16</inkml:trace>
  <inkml:trace contextRef="#ctx0" brushRef="#br0" timeOffset="23439.5374">20782 2631 1042 0,'0'0'2'15,"0"0"3"-15,0 0 0 16,0 0-5-16,0 0-67 16,0 0-252-16</inkml:trace>
  <inkml:trace contextRef="#ctx0" brushRef="#br0" timeOffset="23831.495">22142 1156 1436 0,'0'0'-11'15,"0"0"21"-15,0 0-8 16,0 0-3-16,0 0-41 16,33 78-117-16,-13-40-149 15,11 3-365-15</inkml:trace>
  <inkml:trace contextRef="#ctx0" brushRef="#br0" timeOffset="23985.128">22381 1436 1370 0,'0'0'-120'16,"0"0"118"-16,0 0 4 15,0 0-14-15,0 0-66 16,0 0-12-16,-16 76-102 16,16-44-265-16</inkml:trace>
  <inkml:trace contextRef="#ctx0" brushRef="#br0" timeOffset="24123.1049">22272 1604 1046 0,'0'0'-47'0,"0"0"36"15,0 0 17 1,0 0-5-16,0 0-1 0,0 0-59 16,-68-12-129-16,68 15-187 15</inkml:trace>
  <inkml:trace contextRef="#ctx0" brushRef="#br0" timeOffset="24268.9774">22117 1523 1006 0,'0'0'-27'0,"0"0"26"16,0 0 9-16,0 0 4 16,0 0-13-16,0 0-9 15,-18-10-47-15,18 7-148 16,3-9-177-16</inkml:trace>
  <inkml:trace contextRef="#ctx0" brushRef="#br0" timeOffset="24406.3843">22001 1274 938 0,'0'0'-7'16,"0"0"-11"-16,0 0 84 15,0 0 12-15,0 0-48 16,0 0-85-16,46-4-96 15,-24 4-333-15</inkml:trace>
  <inkml:trace contextRef="#ctx0" brushRef="#br0" timeOffset="24552.2557">22094 1099 1200 0,'0'0'-11'0,"0"0"25"16,0 0 21-16,0 0-33 15,0 0-15-15,0 0-110 16,59 33-113-16,-31-22-300 0</inkml:trace>
  <inkml:trace contextRef="#ctx0" brushRef="#br0" timeOffset="24690.8976">22322 1197 969 0,'0'0'-35'0,"0"0"49"15,0 0-26-15,0 0-38 16,0 0-144-16,0 0-27 16,4 54-204-16</inkml:trace>
  <inkml:trace contextRef="#ctx0" brushRef="#br0" timeOffset="24829.2121">22435 1301 1049 0,'0'0'-88'0,"0"0"71"16,0 0 6-16,0 0-38 16,0 0-102-16,0 0-68 15,0 137-204-15</inkml:trace>
  <inkml:trace contextRef="#ctx0" brushRef="#br0" timeOffset="24982.1491">22399 1460 1037 0,'0'0'-215'16,"0"0"223"0,0 0 10-16,0 0-1 0,0 0-10 15,0 0-6-15,-93 25-23 16,84-10-182-16,4 0-225 16</inkml:trace>
  <inkml:trace contextRef="#ctx0" brushRef="#br0" timeOffset="25113.3403">22136 1486 806 0,'0'0'-9'0,"0"0"11"15,0 0 15-15,0 0-4 16,0 0-7-16,0 0-58 16,-30-18-189-16</inkml:trace>
  <inkml:trace contextRef="#ctx0" brushRef="#br0" timeOffset="25489.0345">20776 443 1271 0,'0'0'29'0,"0"0"77"15,0 0-61-15,0 0-43 16,0 0-24-16,87 138-141 16,-61-99-172-16</inkml:trace>
  <inkml:trace contextRef="#ctx0" brushRef="#br0" timeOffset="25633.6233">21117 675 1205 0,'0'0'-6'0,"0"0"27"16,0 0-6-16,0 0-47 15,0 0-114-15,0 0-197 16</inkml:trace>
  <inkml:trace contextRef="#ctx0" brushRef="#br0" timeOffset="25794.4274">21195 832 1244 0,'0'0'7'15,"0"0"-7"-15,0 0 37 16,0 0-33-16,0 0-18 15,0 0-78-15,0 98-69 16,4-63-362-16</inkml:trace>
  <inkml:trace contextRef="#ctx0" brushRef="#br0" timeOffset="25940.9452">21021 984 1009 0,'0'0'-2'0,"0"0"58"15,0 0-12-15,0 0-49 16,0 0-22-16,0 0-43 16,-1 66-389-16</inkml:trace>
  <inkml:trace contextRef="#ctx0" brushRef="#br0" timeOffset="26094.8548">20685 865 1269 0,'0'0'50'0,"0"0"-32"16,0 0 67-16,0 0-70 15,0 0-37-15,0 0-148 16,105 43-216-16</inkml:trace>
  <inkml:trace contextRef="#ctx0" brushRef="#br0" timeOffset="26255.8292">20607 670 1428 0,'0'0'15'0,"0"0"131"0,0 0-73 16,0 0-65 0,0 0-31-16,0 0-116 0,101 47-169 15,-72-47-268-15</inkml:trace>
  <inkml:trace contextRef="#ctx0" brushRef="#br0" timeOffset="26409.9296">20770 479 1377 0,'0'0'15'0,"0"0"75"16,0 0 29-16,0 0-101 15,0 0-37-15,0 0-19 16,104 150-116-16,-69-95-204 15,7-2-537-15</inkml:trace>
  <inkml:trace contextRef="#ctx0" brushRef="#br0" timeOffset="26555.7706">20976 815 1223 0,'0'0'-55'16,"0"0"60"-16,0 0-15 15,0 0-20-15,0 0 14 16,0 0-133-16,9 144-623 16</inkml:trace>
  <inkml:trace contextRef="#ctx0" brushRef="#br0" timeOffset="26709.3601">20846 954 1353 0,'0'0'-7'0,"0"0"61"16,0 0 49-16,0 0-88 0,0 0-2 16,0 0-76-1,42 76-254-15,-22-39-228 0</inkml:trace>
  <inkml:trace contextRef="#ctx0" brushRef="#br0" timeOffset="34562.5097">20722 2069 83 0,'0'0'-3'0,"0"0"10"15,0 0 183-15,0 0-84 16,0 0-67-16,-3 0 64 16,3 0 4-16,0 0-39 0,0 0 56 15,0 0 4-15,0 0-31 16,0 0-8-16,0 0-5 16,0 0-31-16,3 0-15 15,-3 0-1-15,0 0 3 16,0 0 3-16,0 0 10 15,0 0 1-15,0 0 0 16,0 0-14-16,0 0 3 16,1 3-7-16,3 4-3 15,2 6-2-15,3 2-11 16,0 3-14-16,5 2-1 16,-3 2 3-16,0-5-7 15,-2-3 3-15,-4-4-3 16,0-1 5-16,-1-6-3 15,-4-1-4-15,0-2-2 16,0 0 4-16,0 0-4 16,0 0-1-16,0 0 6 15,0 0-4-15,0 0 1 16,0 0 0-16,0 0 4 16,0 0-1-16,0 0-2 15,0 0 1-15,0 0 0 16,0 0-1-16,0 0 1 15,0 0-2-15,0 0 0 16,0 0-2-16,2 0-3 16,1 0 6-16,-3 0-1 15,1-3 4-15,3-1-3 16,0-2 7-16,2 0-9 16,2-5 5-16,0 0-3 15,4-1 0-15,2-4 3 0,2-2-4 16,4-3 4-16,-2 0-1 15,-2 4 3-15,-2 1-4 16,-5 2 0-16,-3 6 1 16,-1 4-1-16,-3 3 1 15,-2 1 0-15,0 0-1 16,0 0 0-16,0 0 0 16,0 0-4-16,0 0 2 15,0 0 0-15,0 0 1 16,0 0-3-16,0 0 7 15,0 0-6-15,0 0 4 16,0 0 0-16,0 0-3 16,0 0 0-16,0 0 1 15,0 0 1-15,0 0 0 16,0 0-2-16,0 0-2 16,0 0 5-16,0 0-2 15,0 0 4-15,0 0-8 16,0 0 4-16,0 0 0 15,0 0 1-15,0 0-1 16,0 0-3-16,0 0 6 16,0 0-7-16,0 0 9 15,0 0-5-15,0 0 1 16,0 0-2-16,0 1 4 16,0 0-6-16,0 3 8 15,3 3-2-15,1 4-1 16,1 7 4-16,4 2-5 15,2 8 0-15,0 0-1 16,1 1 1-16,-1-1-1 16,-1-1 2-16,-1-1 0 0,-3-5-1 15,-1-3-1 1,-1-4-1-16,1-5-2 0,-5-4 1 16,2-2 1-16,-2-2-7 15,0-1 6-15,3 0-1 16,-3 0 3-16,0 0-2 15,0 0 2-15,0 0 3 16,0 0-1-16,0 0-2 16,0 0 0-16,0 0 0 15,0 0 1-15,0 0 0 16,0 0-3-16,0 0 2 16,0 0-1-16,0 0 3 15,0 0-8-15,0 0 8 16,0 0-7-16,0 0 9 15,0 0-7-15,0 0 5 16,0 0-5-16,0 0 2 16,0 0-3-16,0 0-4 15,-10 2 10-15,0 4-1 16,-4 1 3-16,0 1-5 16,-2 1 5-16,-2-1-4 15,2 2 3-15,2-1-5 16,0-2 1-16,3-1-3 15,2-2 6-15,3-1-4 16,1 0 4-16,0 1-1 16,-2-2-1-16,1 1 2 15,1-1-5-15,0-1 2 16,4 0 0-16,1 0 2 16,0-1 4-16,0 0-2 15,0 0-1-15,0 0 2 16,0 0-1-16,0 0 1 0,0 0 0 15,0 0-3-15,0 4 2 16,0 1-5-16,0 4 4 16,1 3-2-16,5 2-2 15,4 1 2-15,-1 1 1 16,5-1-1-16,-5-3 1 16,2-4 1-16,2-1-1 15,-6-4 0-15,1 0-3 16,-3-2 4-16,-4 0-4 15,-1 1 2-15,3-1 1 16,-3 0 0-16,2-1-1 16,-2 2 0-16,3-2 1 15,-3 0-3-15,0 0 5 16,0 0-7-16,0 0 3 16,0 0-3-16,0 1-2 15,0-1 2-15,0 0-1 16,0 4-3-16,-8 1 0 15,-3 2 1-15,1 3 11 16,-4-1-5-16,-3 4 1 16,4 0 0-16,4-3-2 15,0 0 5-15,2-2-5 16,3-2 2-16,-1-2-1 16,2 0 3-16,1-2 0 15,2 0-2-15,0-1 1 16,0-1-1-16,0 0 0 15,0 0-1-15,0 0 0 16,0 0-3-16,0-3-3 16,-3-7-8-16,2-5 10 0,-2-1 12 15,-2-3-7-15,-1 0 2 16,0 1 0-16,-4 5-3 16,1 2-1-16,-2 3 2 15,-1 5-4-15,1 3 3 16,0 0-7-16,-1 0 10 15,1 0-4-15,1 0 3 16,1 1 0-16,3 1-3 16,1 0 3-16,1-1 0 15,1-1-3-15,1 0-1 16,2 0 3-16,-2 0-8 16,-1-8 5-16,3-4 1 15,-1-2 9-15,-2-4-5 16,1 1 0-16,-2 0 1 15,4 5-5-15,-5 5 5 16,5 1-4-16,-3 4-3 16,1 2 3-16,-6 0-1 15,1 0-3-15,-3 0 4 16,-4 0 1-16,4 2 1 16,-3 1-2-16,7 0 2 15,-3-2-2-15,7-1 2 16,-1 0 0-16,3 0-2 15,0 0 2-15,0 0-5 16,0-1 0-16,0-8 3 16,3-1 7-16,3-1-5 15,-1-3 4-15,4 1-3 16,-4 2-1-16,1 2-2 16,-1 4 3-16,-5 0-1 15,4 2-6-15,-4 3 3 16,0 0 0-16,0 0-1 15,-4-2-6-15,-7 2 3 0,-3-2 4 16,0 0 6 0,3-2-6-16,-1 1 5 0,4 0-3 15,3 0 0-15,2-1-2 16,3-1-1-16,0-1 7 16,0-2-3-16,8 0 7 15,3-3-8-15,3 0 3 16,1 1-1-16,-5 0 1 15,-1 5-3-15,-3 1-1 16,-1 1 2-16,-5 2 0 16,0 1-5-16,0-2-2 15,0-1 1-15,-5-1-5 16,-4-3 12-16,0-1-6 16,-2 0 5-16,4 2-2 15,3-1 3-15,1 4-4 16,3 1 6-16,0-2 0 15,0 0 2-15,7-2-1 16,4 0-4-16,-1-3 1 16,-1 2-2-16,2-1 3 15,-7 4-6-15,1 1 5 16,0 2-3-16,-5 1 2 16,0 0-2-16,1 5 4 15,2 11-7-15,2 3 2 0,1 5 3 16,5 4 2-1,2-4 3-15,-3-1-4 16,4-9 5-16,-4-4-6 16,-1-5 1-16,2-5-4 15,3 0-5-15,-5-10 4 0,3-5-2 16,1 2 2-16,-2-1-1 16,-5 6 6-16,-3 2-2 15,2 3 3-15,-5 3 0 16,0 0 2-16,0 0-2 15,0 0-3-15,0 0-4 16,0 0 3-16,0 0 0 16,0 0 3-16,0 0 1 15,0 0-6-15,6-2 5 16,3-3-7-16,0 0 6 16,2 0-4-16,-1 1 9 15,0 2-8-15,0-1 3 16,-1 3 0-16,-1-1 1 15,-2 1 1-15,3 0-5 16,-4-1 4-16,0 1-4 16,-4 0 5-16,-1 0-6 15,3 0 4-15,-3 0-5 16,0 0-4-16,2 9-19 16,-2-2-9-16,3 2-18 15,-2 1 19-15,3-4 22 16,-3-2 10-16,-1-4-1 15,0 0-8-15,2 0 1 16,-2 0-2-16,0 0 9 16,0 0 3-16,0 0 6 15,0 0-2-15,0 0 3 16,0 2-6-16,0-1-3 0,0 0-2 16,0-1 0-1,0 0 6-15,0 0-2 0,0 0 3 16,0 0-7-16,0 0 4 15,3 0 1-15,-3 0 0 16,0 0 4-16,0 0-3 16,0 0 2-16,0 0 1 15,0 0-1-15,0 0-2 16,0 0-2-16,0 0-2 16,0 0 3-16,0 0-15 15,0 0-41-15,0 0-43 16,0 0-12-16,0 0-16 15,0 0-16-15,0 0-20 16,0-9-147-16,1-5-100 16</inkml:trace>
  <inkml:trace contextRef="#ctx0" brushRef="#br0" timeOffset="37555.8907">10900 2747 643 0,'5'0'34'16,"1"0"84"-16,2 0 22 16,-3 0-54-16,2 0-39 15,3 0 2-15,2 1 3 16,-1 3-1-16,5 4-6 16,-1-1-8-16,4 5 9 15,1 2-13-15,3 4 0 16,0 3 3-16,-3 4-8 15,-1 4 1-15,-2 0 1 16,-5 3-7-16,-2 2-6 16,-7 0-5-16,-3 2 1 15,0 2-5-15,0-2-2 16,-6 2-6-16,-8-1 0 0,-3-3 4 16,-5-1-4-1,0 0 1-15,-3-2 1 16,-1-3-1-16,-3-3 1 15,4-5-3-15,-1-6 0 16,1-8 3-16,-3-4-4 16,0-2-1-16,3-1 3 0,-1-10 0 15,-4-2-3 1,-1-1 2-16,2-1 2 0,-1 1-1 16,6-1 1-16,-1 0-1 15,5 2-1-15,1-2 1 16,5-1 0-16,3 0 0 15,0-1 0-15,-1 1-1 16,0 0 2-16,-6 0 0 16,6 3-3-16,-5-1 3 15,3 1-1-15,-1-2 4 16,5 1-2-16,1-5-2 16,6-1 1-16,0 0 1 15,1 0 7-15,2-1 2 16,0 3-1-16,0 1-4 15,0 1-2-15,-3 2 0 16,3-1-2-16,0 1 3 16,0-2-6-16,0-1 3 15,3-3-1-15,5-3 2 16,6-2 0-16,3 0 5 16,0-1-6-16,0 2 3 15,3 3-3-15,-3 3 6 16,2 4-1-16,-4 3 4 15,4 2 3-15,-4 4-9 16,4 0 10-16,-3 2-12 16,5 1-1-16,1 2 1 15,3 0-3-15,1 0 0 16,-4 0 2-16,3 0 0 0,-1 6-1 16,-2 1-1-16,5 1-2 15,2-2-4-15,4 3-24 16,2-3-27-16,9 5-60 15,1 1-70-15,1 6-153 16,-1 2-664-16</inkml:trace>
  <inkml:trace contextRef="#ctx0" brushRef="#br0" timeOffset="40345.0975">21078 2533 90 0,'-1'-1'100'16,"-4"1"-39"-16,2 0-60 15,2 0-3-15,-3 6 5 16,3-1-17-16,1-3-23 16,0-1 1-16,0-1 5 15,0 0 23-15,0 0 26 16,0-4 50-16,0-2-5 15,0 1 44-15,0 2 27 16,0 1 27-16,0 0-16 16,0 1-25-16,0 0-26 15,1 1-28-15,-1-2-13 16,4 2 10-16,-3-2-5 16,-1 1-2-16,5-1-5 15,-1-2 2-15,3-4 9 16,0 2-3-16,3-4-24 15,1 0-6-15,2-1 5 16,-3 1-9-16,1-2 0 16,-1 2-10-16,3-2 11 15,-1 0-7-15,2 1-4 16,0-1-5-16,0-1 5 16,2 0-5-16,-2 2-5 15,0-1 4-15,1 2 0 16,1-2 1-16,-1 2-2 15,2-1 7-15,-1 0-7 16,-1 0-1-16,4 0-2 16,-4-1 2-16,4 1-5 0,-4-1-1 15,4-2 4 1,0 1-6-16,1-2 3 0,-2 0-1 16,2 1 1-16,-4 0-5 15,3 3 8-15,1-1-5 16,0-1 4-16,3-1 1 15,2 0 0-15,-2-1-3 16,2-2 1-16,0 2-5 16,-7-1 5-16,-1 1-3 15,1 1-1-15,-3 2 6 16,-4 1-8-16,3-1 8 16,0-1-8-16,0 2 7 15,-3 1-4-15,3-1 2 16,0-2-3-16,-2 4 1 15,0-2 3-15,-1 0-3 16,0 3 0-16,1-2 0 16,-1 1 3-16,-1 0-6 15,0-2 5-15,4-2 0 16,-3 0-3-16,3-2-1 16,-3 1 6-16,1-1-5 15,-1 3 4-15,0 0-2 16,-3 5-4-16,1-1 6 15,-3 3-4-15,4-2 3 16,-6 1-3-16,3 2 1 16,0-4-1-16,0 2 1 15,2-1 0-15,0 0-1 16,-3 2 2-16,2-2-2 16,-2 4 1-16,-4 0-1 0,1 2 1 15,-3 0 6 1,1 1-5-16,3-1-2 0,-4-2 1 15,4 1 0-15,2-3 0 16,-1 2 0-16,1-2 0 16,2 2 0-16,-6-1 0 15,1 3-1-15,-2 0 0 16,-1 1 1-16,0 0 0 16,0 0 0-16,0 0-7 15,0 0 7-15,0 0 0 16,0 0 0-16,0 0-1 15,0 0 1-15,0 0 1 16,-1 0-1-16,1 0 0 16,0 0-7-16,0 0 7 15,0 0 0-15,0 0-1 16,0 0 1-16,0 0-6 16,0 0 5-16,0 0-5 15,0 0 5-15,0 0 1 16,0 0 0-16,0 0-2 15,0 0 1-15,0 0 1 16,0 0 2-16,0 0-8 16,0 0 2-16,0 0-14 15,-3 0 14-15,3 0-3 16,0 0 5-16,0 0 1 16,0 0-1-16,0 0 2 15,0 0-1-15,0 0 1 16,0 0 0-16,0 0-1 15,0 0 1-15,0 0 1 16,0 0-2-16,0 0 0 16,0 0 2-16,0 0-4 0,0 0 4 15,0 0-2-15,0 0-3 16,0 0 3-16,0 0 3 16,0 0-5-16,0 0 2 15,0 0 1-15,0 0-1 16,0 0-7-16,0 0-3 15,0 0-4-15,0 0 1 16,0 0 8-16,0 0 2 16,0 0-3-16,0 0-11 15,0 0 6-15,0 0 1 16,0 0-5-16,0-5-3 16,0-2 0-16,3 1-8 15,-2-1 4-15,-1 2 4 16,3 0 3-16,-3 4 0 15,0 0 4-15,0 1-13 16,0 0-14-16,0 0-6 16,0 0-20-16,0 0-47 15,0 0-87-15,0 0-53 16,0 0-343-16</inkml:trace>
  <inkml:trace contextRef="#ctx0" brushRef="#br0" timeOffset="42647.0439">22113 1483 271 0,'0'-2'121'0,"0"0"-32"16,0 1 47-16,0-1-15 15,0 1-32-15,0 1-26 16,0 0-7-16,0 0-21 16,0 0 10-16,0 0-13 15,0 0-23-15,-5 3-12 16,-1 2 6-16,-4 3 7 16,-4 2 10-16,-1 2 3 15,-4 2 24-15,-1 1-23 16,-5 0 2-16,-3 4 4 15,-1-2-2-15,-2 2 1 16,-2 0-14-16,-1-1-5 16,-1 1-3-16,-4 0-2 15,2 0 3-15,3 0 7 16,-1 2 16-16,4 0-19 16,2 0-3-16,6 0-5 15,-2-4-1-15,5-1-3 16,1-3 3-16,4 1-2 15,-4-2 2-15,4 0-3 16,1 2 1-16,-7 0 0 0,3 2 3 16,-1 0-7-1,-1 0 7-15,-3 1-3 16,1-2-2-16,2 0 4 0,1-2-5 16,1-3 2-1,4-3 1-15,3-2-5 0,2-1 0 16,-1 0 1-16,4-1-11 15,-2 2-2-15,1 3 9 16,-6 1 6-16,2 2 2 16,-3 3-2-16,0-2-37 15,4-1-6-15,-4-2 3 16,4-2-12-16,4-2-26 16,2-4 3-16,-1-1-3 15,5 0-18-15,0 0 61 16,0-3 24-16,0-3 10 15,0 2 1-15,0 3 2 16,-2 1 1-16,-5 0-12 16,0 4 19-16,-2 6 7 15,-5 0-2-15,-1-1-1 16,-1-2-2-16,2-2 1 16,0-3 1-16,5 0 1 15,3-2-11-15,1 0 14 16,5 0-2-16,0 0 13 15,0 0-3-15,0 0-7 16,6 0-18-16,8 0-36 16,5 0-21-16,3-2-35 15,4-8 7-15,0-3 22 16,7-6 41-16,1-1 15 16,6-2 9-16,-1-5-4 15,9-1 2-15,2-1-40 16,4-1-142-16,0-1-212 15</inkml:trace>
  <inkml:trace contextRef="#ctx0" brushRef="#br0" timeOffset="43691.2953">20919 1944 166 0,'0'0'121'0,"0"0"-108"15,0 16-8-15,0-12 35 16,0-3-9-16,0-1-4 15,0 0 13-15,0 0 71 16,0 0 49-16,0 0-15 16,0-1-20-16,0-7-75 15,0-10-32-15,0-13-17 16,0-14 25-16,0-17 19 16,0-18-9-16,-6-13-14 15,-1-7-2-15,-2-1 0 16,0 4 7-16,-1 13-5 0,6 12-13 15,-6 15-6 1,9 18 2-16,1 12-2 0,0 9-3 16,0 5 2-16,0 6 2 15,0-1 7-15,0 3 2 16,1-2-11-16,3 1 0 16,-3 3 0-16,-1 3-3 15,0 0-7-15,0 0-13 16,0 1-25-16,0 9-30 15,0 3 6-15,0 2 2 16,5-1-27-16,-1-1-63 16,6-3-136-16</inkml:trace>
  <inkml:trace contextRef="#ctx0" brushRef="#br0" timeOffset="43958.9754">20820 1013 455 0,'0'0'117'0,"0"0"-89"15,0 0 115-15,0 0 37 16,0 0-91-16,-10 207-10 15,10-106-26-15,0 15-23 16,0 10-31-16,0 2 2 0,0-10-14 16,0-18-86-1,5-22-104-15,4-21-348 16</inkml:trace>
  <inkml:trace contextRef="#ctx0" brushRef="#br0" timeOffset="45272.5138">11073 923 171 0,'-10'-5'80'16,"-2"-3"42"-16,-1 2-57 15,4-4 20-15,-2 1 50 16,2-3-31-16,0 1-9 16,4 1 8-16,5 1-5 15,0 1-8-15,5 1-3 16,19 4 14-16,15 3-23 16,22 0-17-16,13 17-19 15,21 14-14-15,12 15 21 16,12 11-2-16,4 15-12 15,-7 13-8-15,-6 15-7 16,-9 12-1-16,-15 14-15 16,-22 20-5-16,-21 13-2 15,-27 6 7-15,-16 5 1 16,-30-4 6-16,-24-8-7 0,-26-20 9 16,-15-19-32-16,-17-19 15 15,-5-26 5-15,-7-19-13 16,-4-26 6-16,6-25-14 15,6-17 1-15,7-41-6 16,13-32 11-16,12-31 8 16,16-36 7-16,20-33 3 15,19-23 12-15,16-19-34 16,13 1 8-16,8 11 11 16,35 31 6-16,24 41 3 15,28 47-96-15,19 48-102 16,23 43-195-16</inkml:trace>
  <inkml:trace contextRef="#ctx0" brushRef="#br0" timeOffset="46043.1754">12434 680 416 0,'0'0'115'16,"0"0"3"-16,0 0 9 15,0 0 14-15,46-29-21 16,-24 26-30-16,12 3 6 16,9 13-19-16,21 28-12 15,12 23-4-15,9 29-14 16,11 28-31-16,1 28 7 16,-9 24-1-16,-11 22 1 0,-18 9-20 15,-23 1 10 1,-24-8 10-16,-16-20 3 15,-35-27 5-15,-29-40-26 16,-24-40-13-16,-16-39 3 16,-9-31 9-16,-5-51 4 15,-5-38 2-15,12-36-15 0,13-31 2 16,24-18-4-16,32-14-4 16,23 2 6-16,23 15 6 15,40 28 3-15,31 30-5 16,24 36-44-16,16 34-102 15,12 30-88-15,6 13-256 16</inkml:trace>
  <inkml:trace contextRef="#ctx0" brushRef="#br0" timeOffset="46703.1838">13699 899 307 0,'0'0'40'16,"0"0"-37"-16,0 0-5 0,0 0 6 15,0 0 29-15,-9-67 31 16,9 54 13-16,0 0 31 16,0-4 18-16,13-3 4 15,8 1 0-15,13 3-20 16,6 2-3-16,17 9-27 16,12 7-8-16,8 30-20 15,7 28-22-15,3 25-18 16,-7 34 23-16,-8 28-15 15,-13 28-8-15,-16 29 4 16,-26 14-17-16,-17 10 3 16,-34-6 4-16,-30-19 12 15,-29-32 4-15,-20-49-29 16,-17-53 15-16,-7-60-1 16,-2-46-2-16,7-66-21 15,21-49 18-15,22-36 1 16,27-16 14-16,30-2-26 15,32 13 7-15,34 23 2 16,34 34 4-16,28 39-61 16,17 30-98-16,14 31-144 15,-1 29-215-15</inkml:trace>
  <inkml:trace contextRef="#ctx0" brushRef="#br0" timeOffset="50495.4584">10535 2877 194 0,'-13'-4'11'0,"5"-3"-1"0,-1-3 154 16,1-2-113-16,8-4 10 16,0-2 38-16,10-7-9 15,8 0 5-15,10-1-5 16,9 5 5-16,16 6-1 15,18 9-5-15,15 6-21 16,14 11-43-16,4 19-9 16,-3 13-4-16,-14 10 4 15,-27 20 8-15,-32 8 17 16,-28 7-26-16,-46-4-10 16,-33-10-3-16,-24-19-2 15,-18-28 2-15,-6-27 0 16,3-17 24-16,10-33 4 15,21-13 1-15,24 0 5 16,26-2-8-16,32 8-7 16,20 6-16-16,41 9 1 15,26 10-45-15,22 5-77 16,21 8-73-16,13 6-56 16,4 4-69-16,-4 5-73 15</inkml:trace>
  <inkml:trace contextRef="#ctx0" brushRef="#br0" timeOffset="51070.3859">10766 3135 1017 0,'0'0'100'0,"0"0"29"16,0 0 39-16,0 0-80 16,9 129-43-16,-9-59 0 15,-5 13-8-15,1 6-9 16,-6 0-12-16,9-4-7 15,1-8-14-15,0-10 4 0,20-11-36 16,14-16-95 0,20-11-100-16,13-12-200 0</inkml:trace>
  <inkml:trace contextRef="#ctx0" brushRef="#br0" timeOffset="51782.0099">11978 2698 1041 0,'0'0'126'0,"0"0"12"16,0 0 86-16,0 0-16 16,-12 136-108-16,33-42-70 15,13 18-22-15,2 5 0 16,4-7 1-16,-6-18 4 16,-1-25-26-16,-10-26-28 15,-12-25-22-15,-2-16-72 16,5-33-143-16,6-16 0 15,10-9-140-15</inkml:trace>
  <inkml:trace contextRef="#ctx0" brushRef="#br0" timeOffset="52229.2057">13085 2571 720 0,'0'0'128'15,"0"0"80"-15,0 0 11 16,0 0-44-16,0 0-58 15,0 185-86-15,0-79-22 16,9 16-2-16,4 1 3 16,5-7-15-16,2-18-87 15,2-25-83-15,7-28-9 16,6-28 36-16,3-17-112 16</inkml:trace>
  <inkml:trace contextRef="#ctx0" brushRef="#br0" timeOffset="52778.117">14243 2764 1173 0,'0'0'51'0,"0"0"98"16,0 0 57-16,0 0-155 15,0 0-52-15,34 351 10 16,-26-222-7-16,1 0 5 16,0-17-38-16,-1-20-80 15,5-26-41-15,1-25-62 0,-2-26 80 16,0-15-666-1</inkml:trace>
  <inkml:trace contextRef="#ctx0" brushRef="#br0" timeOffset="61671.0401">16958 5641 713 0,'0'7'12'0,"0"-2"-8"16,0 1 4-16,0-2 58 0,1-4 13 16,16 0-25-16,0 0-22 15,13 0 1-15,8-5 1 16,18-7 9-16,17-4 7 15,31-1-3-15,37 2 16 16,48 4-12-16,48 2 17 16,58 2-42-16,48-4-3 15,32-7 0-15,22-12 1 16,12-9-64-16,-4-4 36 16,-22 4-31-16,-45 12 1 15,-47 14-49-15,-51 13 37 16,-64 0-86-16,-56 0-7 15,-50 0-91-15,-26-13-176 16</inkml:trace>
  <inkml:trace contextRef="#ctx0" brushRef="#br0" timeOffset="64381.2357">14482 6995 422 0,'0'0'110'0,"0"0"6"15,0 0-28-15,158-111 20 16,-48 74-19-16,39 2-27 15,32 11-5-15,42 9 10 16,27 14-20-16,24 2-24 16,7 25-9-16,-3 15 1 15,-29 11-3-15,-44 11-6 16,-56 15 41-16,-64 16 37 16,-74 18-32-16,-61 13-47 15,-77 12-18-15,-68-3 6 16,-66-13 7-16,-43-26 2 15,-27-37 14-15,-17-41-40 16,17-31 41-16,28-44 22 16,60-26-45-16,58-20 28 15,67-10-13-15,70-8 1 0,55-6 3 16,65-2-14-16,51 6-53 16,48 6-89-16,47 15-108 15,36 19-277-15</inkml:trace>
  <inkml:trace contextRef="#ctx0" brushRef="#br0" timeOffset="67549.8092">16392 9521 776 0,'18'0'-7'0,"3"0"-7"0,3 0 16 15,4 4 15-15,-3 2 19 16,9 0 15-16,5 0 15 15,6 5-5-15,18-1-16 16,29 4 17-16,30 5 13 16,40 4-33-16,44 6 7 15,51 4-8-15,45-4 13 16,35-2-48-16,29-7 10 16,9-9 4-16,-5-9-16 15,-19-2-6-15,-19 1-23 16,-29 8-48-16,-45 7-10 15,-44 8-71-15,-37 3 51 16,-35 2-308-16</inkml:trace>
  <inkml:trace contextRef="#ctx0" brushRef="#br0" timeOffset="76111.4681">8142 10688 736 0,'0'0'50'15,"0"-2"52"-15,0 1 26 16,0 1-61-16,0 0-39 0,-10 0-4 16,-9 0 11-16,-6 0 8 15,-9 0-3-15,0 8-14 16,-5 3 1-16,0 4-5 15,4 4-6-15,-4 4-15 16,10 4 2-16,1 2 0 16,7 0-1-16,6 1 4 15,6-1 16-15,-1 0-2 16,4-2-4-16,3 0-7 16,3-6-5-16,3-5 1 15,22-10-1-15,9-6-6 16,11-10-4-16,8-19 6 15,1-10 0-15,3-8 1 16,-12 1 0-16,-6 3-1 16,-14 10 0-16,-11 8 0 15,-5 14-7-15,-9 11-56 16,0 8-36-16,0 16-130 16,-8 2-363-16</inkml:trace>
  <inkml:trace contextRef="#ctx0" brushRef="#br0" timeOffset="77913.8041">8175 10684 1004 0,'0'0'65'16,"0"0"130"-16,0 0-116 0,0 0-52 15,0 0 10 1,15 242-16-16,-11-210-19 0,-3-5 3 16,-1-14-7-16,3-10 4 15,7-3-13-15,-3-25-41 16,7-6 46-16,0-1 6 16,0 2 6-16,-3 7-3 15,0 9-2-15,-2 12 1 16,5 2 35-16,0 21-14 15,6 8-27-15,5 3-8 16,0-3-44-16,4-5-37 16,1-9-48-16,1-10-28 15,-5-5-49-15,-6-9 30 16,2-10 57-16,-10-2 61 16,-2 2 57-16,-6 1 26 15,1 4 22-15,-5 4 35 16,0 3-6-16,0 4 6 15,0 1 17-15,-5 2 56 16,1 0-33-16,4 0-25 16,0 0-32-16,-2 2-18 15,2 2-21-15,0-2-5 16,0 2-2-16,0-4-5 16,0 0-2-16,0 0-1 15,2 0-1-15,2 0 3 16,1-4 2-16,-2 1-2 15,0 0 8-15,2 0 3 16,-5 0 4-16,4 2-8 16,-4 1 4-16,5-3-7 15,-2 2-2-15,-1-1-3 16,2 1 4-16,-4-1-4 0,3 1 0 16,-1-1-2-16,-2 2 2 15,0-2 3-15,2 0-4 16,-2-1-1-16,0 1 2 15,4 0 0-15,-4-2 0 16,3-1 1-16,-1 2 0 16,-2 1-5-16,0 1 7 15,0 0 6-15,0 1 13 16,0 0 9-16,0 0-4 16,0 0-13-16,0 0-4 15,5 0-9-15,-5-4-4 16,4-2 1-16,-1 3 1 15,-1-3 0-15,2 2 4 16,0 1-3-16,-3 0 0 16,-1 3 0-16,0 0 0 15,0 0 1-15,0 0-1 16,0 0-2-16,-5-1-1 16,-8 1 1-16,-1-1 7 15,-2 1 15-15,1 0 7 16,1 0-3-16,0 0 5 15,9 7 4-15,5 4 12 16,0 4-1-16,19 3-9 16,5 3-11-16,11 1-14 15,3 0-8-15,1 0 1 16,-9-3-2-16,-10-1-1 16,-11-1 4-16,-9 3 1 15,-5-3-4-15,-16-1-7 0,-7-1-11 16,-3-6-24-16,0-4-53 15,6-5-55-15,16-1-82 16,9-15-22-16,4-6 39 16,23 2 132-16,4-4 4 15,3 6 111-15,6 3 21 16,-1 5 50-16,0 2-3 16,-5 4-16-16,-5-1-25 15,-6 1-6-15,-9 2-16 16,-7 0-9-16,-7-2-13 15,0-1-5-15,-5 1-10 16,-6-6 1-16,-3 3 35 16,-5-3 12-16,-1 3 1 15,3 2-2-15,-4 5-3 16,5 0 8-16,2 15 14 16,3 4-11-16,5 3-26 15,6 4-11-15,0-4-2 16,12-2-7-16,10-8-2 15,3-7-7-15,-3-5-8 16,2-1 6-16,-2-15 4 16,-6-3-6-16,-5 0 1 15,-2 4 3-15,-5 3-2 16,-2 5 6-16,-2 1-5 16,0 5 6-16,0 1 5 15,3 0 26-15,2 0-2 16,1 10-19-16,3 0-11 15,7 0-31-15,-2 0-55 16,1-4-34-16,4-5-45 16,-7-1-38-16,-4 0-1 15,-3-4-80-15,-5-2 158 0,0 2 128 16,0 1 138-16,0 1 42 16,0 2 8-16,0 0-4 15,-5 0-28-15,5 0-41 16,0 4-53-16,0 1-44 15,0-2-14-15,0-1-6 16,9-2-7-16,8 0-28 16,5 0-13-16,3-7 4 15,4-4 17-15,-1 2 5 16,-3 2 17-16,-5-1 0 16,0 5-2-16,-6 0 10 15,-4 1-8-15,-7 1-2 16,-2-3-2-16,-1-1-1 15,-1 0-38-15,-7-1 24 16,-1 0 14-16,-1 4 8 16,3 2 6-16,2 0 37 15,2 8 43-15,3 5-12 16,0 3-50-16,14 0-13 16,6-4-16-16,3-4-4 15,0-8-24-15,4 0-46 16,-7-16-45-16,-1-5-46 15,-9 0-69-15,-5-5-150 16</inkml:trace>
  <inkml:trace contextRef="#ctx0" brushRef="#br0" timeOffset="78629.6411">9349 10583 632 0,'0'0'23'16,"-4"-2"113"-16,3 2 12 15,1 0-77-15,-3 0 3 16,3 9 65-16,0 13 7 16,0 11-55-16,0 10-44 15,4 13-5-15,6 9-21 16,1 5-13-16,1-6-9 16,-6-8-2-16,-1-13 3 15,-4-17-2-15,-1-19 4 16,0-7-11-16,0-28-44 15,8-9 41-15,1-4 11 16,2 0-1-16,3 8 4 16,0 8 0-16,2 15 2 15,-5 10 21-15,-2 0 3 16,-8 19-5-16,-1 7-2 16,-3 4-19-16,-18 2-2 15,-4-2-2-15,-5-7-17 16,1-9-13-16,6-12-28 15,7-2-9-15,11-26-25 16,5-11 5-16,13-13 13 16,13-10 5-16,4-3 2 15,4-2-2-15,-5 7 44 16,-1 7 16-16,-8 10 4 16,-9 14 9-16,-6 10 1 15,-5 13 25-15,-2 4 28 16,-16 7 50-16,-1 19-10 15,2 6-25-15,-2 11 14 0,5 7 3 16,8 8-15 0,3-1-32-16,3-1-14 0,8-7-7 15,9-11-5-15,6-16-7 16,2-12-2-16,0-10-5 16,0-14-5-16,-7-9 3 15,-2 0-9-15,-8-1 2 16,-7 8 5-16,-1 8-3 15,0 8 5-15,0 0 5 16,0 19 7-16,0 3 12 16,0 4-20-16,12 1-2 15,9-7 1-15,10-10-28 16,7-10-61-16,6 0-49 16,1-16-68-16,-2-4-100 15,1 6-526-15</inkml:trace>
  <inkml:trace contextRef="#ctx0" brushRef="#br0" timeOffset="79365.5207">10048 10613 623 0,'0'0'105'16,"0"0"59"-16,0 0-5 16,0-1-27-16,0 3 3 15,0 16-13-15,0 9-34 16,3 7-66-16,0 8-15 15,6 0-9-15,-4 1-4 16,4-11-63-16,-1-8-30 16,0-16-27-16,1-8-36 15,0-19-98-15,-1-15 45 16,0-9 86-16,-4-6 78 16,1 2 52-16,-5 4 48 15,0 10 71-15,0 9 10 16,0 9 15-16,0 8-17 15,0 7 24-15,0 4 19 0,5 19-53 16,3 11-71-16,-2 11-36 16,5 3-4-1,-2 4-28-15,6-2-55 0,-1-8-51 16,-1-14-71-16,-1-11-71 16,1-14-291-16</inkml:trace>
  <inkml:trace contextRef="#ctx0" brushRef="#br0" timeOffset="79510.5368">10186 10696 812 0,'0'0'76'0,"0"0"129"15,0 0-64-15,0 0-98 16,0 0-33-16,-161 51-8 16,145-30-1-16,5-2-81 15,11 0-164-15,0-2-361 16</inkml:trace>
  <inkml:trace contextRef="#ctx0" brushRef="#br0" timeOffset="79664.1973">10217 10767 902 0,'0'0'17'16,"0"0"144"-16,0 0-94 15,0 0-44-15,0 0-17 16,0 0-3-16,-185 79-8 15,173-63-115-15,12 0-223 16</inkml:trace>
  <inkml:trace contextRef="#ctx0" brushRef="#br0" timeOffset="80632.2607">11207 10395 902 0,'0'0'9'0,"0"0"77"15,0 0-9-15,0 0-26 16,-173 72 1-16,128-46 1 16,5-1 7-16,10-1-11 15,11-3 4-15,15-3 1 16,5-3 5-16,26-5-3 15,15-4-26-15,13-3-20 16,6-1-8-16,-2-1 2 16,-13 0-3-16,-12 2 5 15,-17 6-5-15,-17 9 14 0,-6 9-12 16,-26 8-9 0,-7 11-80-16,-8 4-68 0,1 5-103 15,6-2-287-15</inkml:trace>
  <inkml:trace contextRef="#ctx0" brushRef="#br0" timeOffset="81069.3426">10863 11241 944 0,'0'0'27'0,"0"0"161"15,0 0 64-15,0 0-159 0,0 0-81 16,22 164-6-16,-10-109-5 15,7-2-16-15,4-12-78 16,-1-13-70-16,4-16-80 16,-4-12-148-16</inkml:trace>
  <inkml:trace contextRef="#ctx0" brushRef="#br0" timeOffset="81286.5738">11204 11329 927 0,'0'0'35'15,"0"0"176"-15,0 0-70 16,0 0-35-16,0 0-19 16,0 0-30-16,141 129-15 15,-145-113-29-15,-13-8-14 16,-5-8-3-16,-3 0-3 16,3-22 4-16,1-6 0 15,8-5-4-15,9 6-70 16,4 8-99-16,12 19-137 15,18 16-553-15</inkml:trace>
  <inkml:trace contextRef="#ctx0" brushRef="#br0" timeOffset="82465.7034">10880 12218 516 0,'0'0'113'15,"0"0"-9"-15,0 0 41 16,-21-19-67-16,-9 19 4 0,-6 0 7 15,-4 1-44 1,-3 9-17-16,6 1 3 16,7-2 4-16,11 0 5 0,13-3 17 15,6 1 13-15,24-3 5 16,14-1-44-16,13-2-30 16,7 3 4-16,-1 1 13 15,-10-1-10-15,-9 0 8 16,-19 6 10-16,-19 3-5 15,-9 3-16-15,-18 1-15 16,-10 2-38-16,-2 1-67 16,-1-6-55-16,12-5-51 15,11-9-69-15,14 0-246 16</inkml:trace>
  <inkml:trace contextRef="#ctx0" brushRef="#br0" timeOffset="82685.5818">11212 12175 617 0,'0'0'98'16,"0"0"78"-16,0 0-17 16,0 0-16-16,0 0-63 15,99 40-45-15,-128-15-26 16,-2-2-7-16,-6-9 3 16,1-6-3-16,6-8 0 15,9-10-7-15,8-13 8 16,13-6-3-16,2-1 5 15,23 8-30-15,4 13-99 16,4 9-118-16,-4 26-324 16</inkml:trace>
  <inkml:trace contextRef="#ctx0" brushRef="#br0" timeOffset="83332.4464">10624 12755 830 0,'0'0'90'16,"0"0"131"-16,0 0-24 15,0 0-102-15,5 61-49 16,0-30-26-16,4 3-8 15,-1 1-6-15,0-3-3 16,1-4-23-16,3-7-98 16,4-9-106-16,2-8-101 15,4-4-508-15</inkml:trace>
  <inkml:trace contextRef="#ctx0" brushRef="#br0" timeOffset="83539.3867">11000 12754 1027 0,'0'0'1'0,"0"0"153"16,0 0-8-16,0 0-76 15,0 0-62-15,0 0-15 16,-22 94 10-16,-15-94-1 16,1 0-4-16,7-13-48 15,8-8-24-15,12-3-4 16,9 5 6-16,9 4-4 15,21 7-56-15,12 8-180 16</inkml:trace>
  <inkml:trace contextRef="#ctx0" brushRef="#br0" timeOffset="83731.9809">11282 12780 784 0,'0'0'125'0,"0"0"-1"15,0 0-15-15,0 0-83 0,0 0-12 16,0 0-2-16,-102 47-8 15,75-52-2-15,10-17-4 16,11-8 4-16,6-3 3 16,15 0 0-16,20 6 2 15,6 15-2-15,11 12-28 16,0 13-128-16,2 23-198 16</inkml:trace>
  <inkml:trace contextRef="#ctx0" brushRef="#br0" timeOffset="84743.3424">10545 13307 1052 0,'0'0'98'0,"0"0"-12"0,0 0 44 15,-128 28-85-15,86-15-34 16,8-1-4-16,4-3-3 15,7 1 0-15,11 1-3 16,4 1 4-16,8 6 1 16,3 1 58-16,14 0-19 15,6 3-21-15,5-5-8 16,3-5-13-16,3-7-4 16,-4-2 1-16,-7-3 3 15,-4 0-7-15,-7 0 6 16,-7 0 2-16,-5 3 23 15,0 14 11-15,-13 9-24 16,-4 6-16-16,-8 7-1 16,1 3 4-16,-6-1-17 15,7-8-22-15,3-13-39 16,10-7-55-16,10-13-73 16,5-2-134-16,20-22-318 15</inkml:trace>
  <inkml:trace contextRef="#ctx0" brushRef="#br0" timeOffset="85138.8816">10764 13527 776 0,'0'0'112'15,"0"0"75"-15,0 0-16 16,0 0-92-16,0 0-21 16,36 60-35-16,-61-42-7 15,-9-3-16-15,0-3 0 0,0-9 3 16,7-3-12-1,10-3 3-15,9-15-13 0,8-4-11 16,13-5-11-16,15 1-23 16,7 1-9-16,7 6-19 15,6 8 24-15,7 3 35 16,5 8 22-16,2 0 13 16,-2 11 1-16,-4 4 17 15,-9 0 44-15,-16 1 37 16,-23 1 2-16,-8 2-20 15,-21-3-42-15,-10-3-41 16,-10-4 0-16,-4-7 1 16,1-2-6-16,9-10 6 15,7-6-3-15,9-1 3 16,14 1-2-16,10 2-1 16,29 3-20-16,10 6-65 15,5 5-196-15,12 0-280 16</inkml:trace>
  <inkml:trace contextRef="#ctx0" brushRef="#br0" timeOffset="87146.6827">12136 10288 281 0,'3'-12'165'15,"2"1"-74"-15,-1 1 47 0,-2-1 46 16,1 4-41-1,-3 1-25-15,2 2-5 0,-2 4-7 16,0 0 7-16,0 0-1 16,3 5-35-16,-3 10-26 15,0 5-27-15,0 4-17 16,0 6-1-16,0 3-2 16,0 2-5-16,0 5-66 15,-8-3-97-15,3 1-145 16,5-1-158-16</inkml:trace>
  <inkml:trace contextRef="#ctx0" brushRef="#br0" timeOffset="88159.2329">11657 13487 869 0,'0'0'27'16,"0"0"64"-16,0 0 43 15,0 0-63-15,28 4-24 16,-28-3-17-16,0 0-24 0,0 0-13 16,-17-1-26-1,-3 0 8-15,-7 1 32 0,-2 4 15 16,-2-3 7-1,5 3-13-15,2 2-8 0,6 0 12 16,5 6 42-16,6 2 10 16,5 4-14-16,2 6-23 15,0-2-21-15,0 0 3 16,9-4-10-16,4-6-12 16,5-8 15-16,6-5-10 15,0-1-2-15,4-10 5 16,2-1-4-16,-4 5 0 15,-1 2 7-15,1 5-1 16,-9 3 7-16,-1 15 6 16,-4 8-15-16,-7 4-5 15,-5 1 0-15,-3 0 1 16,-11-4-3-16,-11-5 2 16,-4-11-10-16,-1-8-71 15,4-3-27-15,7-15-64 16,10-13-67-16,9-10 16 15,11 0-135-15</inkml:trace>
  <inkml:trace contextRef="#ctx0" brushRef="#br0" timeOffset="88534.3187">11966 13521 807 0,'0'0'93'0,"0"0"89"15,0 0-87-15,0 0-67 16,0 0 11-16,48 92-18 15,-70-70-5-15,-4-3 7 16,-4-6-14-16,4-8-4 16,-2-5-5-16,6-12-5 15,4-10-5-15,5-6 1 0,13-3 9 16,0 1-19-16,17 2-10 16,10 7-17-16,11 5 15 15,13 5 11-15,4 10 16 16,4 1 7-16,-4 4-4 15,-7 12 6-15,-9 5 20 16,-16 2 30-16,-21 4-34 16,-2 3-14-16,-26-4-2 15,-4-3-1-15,-9-11 0 16,2-12 9-16,6-6-11 16,6-23-17-16,11-8 4 15,7-3 24-15,7 2-6 16,17 7-22-16,14 10-159 15,6 14-212-15</inkml:trace>
  <inkml:trace contextRef="#ctx0" brushRef="#br0" timeOffset="90474.8823">12048 10698 332 0,'0'0'70'16,"0"0"35"-16,0 0 13 15,-10 7-23-15,10-2 0 16,0 2-13-16,0 0-16 16,0 5-13-16,-1 0 6 15,-2 5-4-15,1 4-17 16,-1 2-14-16,0 7-6 15,-6 0-5-15,1 6-5 16,3-2-6-16,-1 2 1 16,1-1-2-16,4-2 2 15,-4 0-2-15,2 3-1 16,2-1 1-16,-3 2-1 16,3 1 2-16,-2 0-2 15,-2 2 0-15,5-7 0 16,-4-1 0-16,4-5-1 15,0-3 0-15,-2-1 4 16,0 0-5-16,2 5 2 16,-4 2 2-16,4 3-3 15,-3 7 4-15,1-1-1 16,2 2-2-16,-3-6 3 16,3-2-2-16,0-6-1 15,0-6 1-15,-2-4 1 16,2-4-4-16,0 3 1 0,-3 4 6 15,3 2-9-15,-4 4 3 16,-1 5-1-16,4 3 0 16,-3 0 2-16,1-1-1 15,3-1 4-15,0-2-3 16,0-1 5-16,0-3-4 16,0 1 4-16,0 1-2 15,0 2-4-15,0 1 0 16,0 1 3-16,0 3-5 15,-4-1 4-15,-1 2 1 16,0 0-1-16,2-1 0 16,3-2-3-16,-1-1 3 15,1-1-4-15,0-1 7 16,0 0-6-16,0-1 1 16,0 1-7-16,-3-3-6 15,3-5-12-15,-5-3-12 16,0-1 0-16,4-3-3 15,-1 0 4-15,-2 0 12 16,-4-2 16-16,3 3 11 16,1 1-1-16,4-1 1 15,-5 1 0-15,5 3-1 16,0-1 4-16,-2 0-8 16,-1 2 8-16,3 0-5 15,-1-2-5-15,-1 0 3 16,-3-5 1-16,1 1 2 0,1-1-6 15,1-1 2 1,-1 1 3-16,2-4 5 16,-3 5-5-16,4-1 7 0,0-1-1 15,0 1 6-15,0 2 0 16,0 1-2-16,0-1-1 16,0 0-9-16,0-2 2 15,-1-1 1-15,1-6 3 16,0-1-6-16,0-2 8 15,0-2-1-15,0-2-15 16,0 0 1-16,1 0-5 16,4-6-2-16,3-4 27 15,1-6-9-15,-1-1 3 16,6-4-4-16,0 2 3 16,1-1-6-16,2 1 2 15,-1 1 2-15,-1 1-3 16,-4 3 4-16,2 3-9 15,-4 2 5-15,-8 3 1 16,1 5-2-16,-2 1-3 16,0 0-3-16,0 7-23 15,-8 6 46-15,-1 3-13 16,-3 0-1-16,4 0 3 16,-2-1-5-16,3-3 2 15,-3 1-2-15,3-1 0 16,-7-3-2-16,-5 3 1 15,-9-4 5-15,-1-2-3 16,-10-5 4-16,-3-1-3 16,-4 0 0-16,1-1 2 15,4-1-1-15,7 2-5 16,13 0-145-16,14 15-608 0</inkml:trace>
  <inkml:trace contextRef="#ctx0" brushRef="#br0" timeOffset="99021.0957">14184 10051 961 0,'0'0'-1'16,"0"0"-6"-16,0 0 3 15,0 0 9-15,0 0 24 16,155-84 59-16,50 66-8 16,69 12-27-16,70 6-16 15,47 18-20-15,23 18-15 16,-5 10 4-16,-43 13 7 16,-67 11-42-16,-86 7 43 15,-95 16 52-15,-104 21 50 0,-92 13-71 16,-88 7-44-1,-68 1-1-15,-59-6-23 0,-39-18 10 16,-18-25 5-16,13-36-45 16,32-31 24-16,55-23 23 15,64-41 0-15,81-37-2 16,85-32 25-16,66-26-18 16,77-21 19-16,58-14-34 15,55 1-105-15,37 14-108 16,27 24-184-16</inkml:trace>
  <inkml:trace contextRef="#ctx0" brushRef="#br0" timeOffset="102930.3447">21629 11915 1193 0,'0'0'-56'16,"0"0"16"-16,0 0 64 16,122 2 29-16,-72-2-29 0,7 0-8 15,11 0 23-15,2-8 15 16,3-3-4-16,-5 2-22 16,-4 1-14-16,-11 3 22 15,-10-1-32-15,-14 4-5 16,-10 0 0-16,-8 1 1 15,-6 1 0-15,-5-2-4 16,0 1 1-16,-5-5-9 16,-15-1-5-16,-4-3 11 15,-10-6 8-15,-4 1 1 16,2-1 0-16,-1 0-10 16,10 4 8-16,4 4-1 15,9 3 2-15,10 1-1 16,4 2 1-16,9 1 11 15,16 1 4-15,9 0-17 16,8 0 0-16,-2 0 2 16,-6 0-3-16,-5 0 4 15,-13 0 5-15,-8 4 4 16,-8 5-5-16,-13 5-18 16,-13 4-8-16,-7 2 28 15,-2 4-7-15,-4 2 0 16,5-6-39-16,4 2-15 15,15 3-18-15,7 3-53 16,8-1-43-16,19 1-325 16</inkml:trace>
  <inkml:trace contextRef="#ctx0" brushRef="#br0" timeOffset="104028.1416">22771 11612 1023 0,'0'0'-7'0,"0"0"-8"15,0 0 54-15,67 92 56 16,-62-54-28-16,-5 1-33 15,0-3 3-15,-17-4-5 16,-3-9-12-16,-2-12-28 16,-1-11 2-16,4-1-10 15,8-21 32-15,3-9 11 16,8-5-13-16,0 2-3 16,17 6-8-16,8 11-34 15,5 10-79-15,1 7-83 16,1 0-285-16,-2 2-57 15</inkml:trace>
  <inkml:trace contextRef="#ctx0" brushRef="#br0" timeOffset="104565.2684">23167 11278 685 0,'0'0'7'15,"0"0"-4"-15,0 0 42 16,0 0 37-16,0 0 0 15,-2-5 26-15,2 9-10 0,2 11-25 16,5 7-18 0,0 7-16-16,2 8-2 0,-3 8 17 15,7 4-23-15,-3 3-12 16,1 1-8-16,-3-6-5 16,-2-8-2-1,-1-12-1-15,-5-9-4 0,0-7 3 16,0-8-11-16,0-3-16 15,-16 0-34-15,-2 0 46 16,-7 0 18-16,0 0-1 16,-7 0 1-16,5 16-5 15,-1 11 3-15,8 6 6 16,6 2 3-16,8 3 2 16,6-2 6-16,0-10-9 15,17-7-2-15,6-13 0 16,7-6-10-16,4-17-13 15,0-14-29-15,5-9-55 16,0-3-89-16,-5 1-75 16,1 9-470-16</inkml:trace>
  <inkml:trace contextRef="#ctx0" brushRef="#br0" timeOffset="104718.3022">23454 11313 117 0,'0'0'-102'16</inkml:trace>
  <inkml:trace contextRef="#ctx0" brushRef="#br0" timeOffset="105018.3047">23454 11313 85 0,'-2'-27'14'0,"2"27"328"15,0 0-229-15,0 0-52 16,0 0 28-16,0 0 7 15,0-72-17-15,2 72-6 16,-1 0 19-16,4 13 28 16,3 18-33-16,2 14-69 15,4 11-17-15,0 10 12 16,2 2 3-16,-2-2 8 16,1-7-7-16,-5-10 8 15,-4-14-19-15,-2-11-4 16,-4-11-3-16,0-9-4 15,-14-4-17-15,-3 0 17 16,-1-5 0-16,-5-3 6 16,7 2 7-16,2 5-7 15,8 1-3-15,1 9 0 16,5 13 18-16,0 0-8 16,0 5-3-16,16-5-17 15,7-11-70-15,3-11-154 16,8-3-557-16</inkml:trace>
  <inkml:trace contextRef="#ctx0" brushRef="#br0" timeOffset="109814.118">21488 12306 187 0,'0'0'236'16,"6"-5"-89"-16,2-2-86 15,-4-1 1-15,7-2 20 16,0-2 6-16,8-1-24 16,5 1 0-16,6 3 4 15,2 4-20-15,3 5-3 16,-1 0-4-16,-5 5-27 16,-7 12-4-16,-8 9 18 15,-14 7-26-15,-6 13-4 16,-22 14-3-16,-11 8 6 15,-1 6 0-15,-5 3 5 16,3-1-6-16,12-6 4 16,15-4-2-16,6-5 11 15,9-1 18-15,0-4-5 16,13-7 5-16,9-4-6 16,9-11 3-16,3-7-3 15,2-13-20-15,4-6 1 16,-1-7-6-16,3-1-1 15,-8 0-2-15,0 0 0 16,-4-3 5-16,-4 1-1 16,-3 0 0-16,-3 2 0 15,-1 0-5-15,-4 0-5 16,1 0-6-16,-7 0 0 16,-1 0 12-16,-2 0 4 15,-6 0-1-15,0 0-1 16,0 0-9-16,0-1-4 0,0-6-4 15,0-1 6-15,0 0 18 16,0-3-5 0,0 0 1-16,0 4 3 0,0 1-3 15,0 4-4-15,0 1 3 16,0 1-4-16,0 0 8 16,6 0-4-16,7 0 12 15,2 0 13-15,9 0-20 16,0 0-3-16,1 3 7 15,-2 1 7-15,-6 2-4 16,-4-3 0-16,-7 2-3 16,-6 3 6-16,0 1-12 15,-15 5-14-15,-13 2-3 16,-3 2 9-16,-3 2 0 16,-1-3-4-16,6-5 6 15,7-3-2-15,7-2 1 16,9-1-1-16,6 5-9 15,0 7-6-15,9 2-4 16,16 6-121-16,9 1-137 16,6-1-455-16</inkml:trace>
  <inkml:trace contextRef="#ctx0" brushRef="#br0" timeOffset="114914.8932">15982 13014 1008 0,'0'0'0'0,"0"0"-1"15,0 0-8-15,275 29 23 16,-43-26-1-16,68-3 34 16,67-3-5-16,36-13-6 15,14 2-15-15,-26 3-46 16,-44 7 6-16,-66 4 5 16,-81 16-4-16,-87 23 24 15,-84 26 20-15,-66 27-3 16,-96 30-39-16,-83 23 8 15,-81 20 77-15,-74-6 14 16,-52-17-71-16,-20-35-17 16,27-45-27-16,52-46 2 15,82-27 57-15,85-43 100 16,91-32-1-16,89-19-38 16,65-21-50-16,75-18-20 15,63-7 0-15,62-4-2 16,56 9-73-16,48 16-81 15,27 15-120-15,12 21-214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2:56:38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2894 1168 974 0,'0'0'80'16,"0"0"115"-16,0 0-43 16,-20 32-37-16,9 16-13 15,-4 26-13-15,1 25-27 16,-3 20-21-16,5 13-16 15,2 1 3-15,1-10-10 0,0-18-10 16,4-20 6-16,0-25-8 16,5-21-33-16,0-17-81 15,10-18-116-15,14-4-189 16</inkml:trace>
  <inkml:trace contextRef="#ctx0" brushRef="#br0" timeOffset="5160.368">18669 1972 530 0,'10'0'112'0,"-6"4"73"0,1 1-51 16,-1-1-37-16,-2 0-19 16,1-2-33-16,-3 0 8 15,0-1-13-15,0-1-20 16,0 0-3-16,0 0-11 15,-8 1-6-15,-7 1 0 16,-5 1 8-16,-8 2 16 16,-8 0-20-16,-6 0-3 15,-3-1 9-15,-4 0 1 16,-4-1 3-16,-6-3-3 16,-4 0-10-16,-1 0 2 15,-3-2 0-15,-2-5-2 16,-7 2 2-16,-4 2 1 15,-2 3-2-15,-6 0 0 16,-4 0 4-16,-1 0-6 16,0 1 8-16,-1 1-3 15,2-2-12-15,1 0 8 16,1-3-6-16,2-6 3 16,1-2 3-16,3 1-3 15,-3-1 3-15,5 2 3 16,-2 1-3-16,1 1-3 15,1 1 7-15,-2 0-3 16,2 0 5-16,-1 1-10 16,9-1 1-16,1-2-4 15,0 2 4-15,5-4-2 16,5 0 6-16,1 0-5 0,3 0 4 16,1 2-4-16,2-1 6 15,-1 4-2-15,0 0 0 16,1 2-3-16,2 0 4 15,-4 1 1-15,4-1-2 16,-3-2-2-16,-1-1 0 16,2-1 2-16,-1 0 0 15,-2 2-4-15,2-2-4 16,3 5 10-16,-2 1-3 16,0 1 2-16,2 0-2 15,-1 0-2-15,1 0 6 16,0 0-2-16,-2 0-3 15,0 0 2-15,2-1 3 16,-5 1-3-16,-1 0 3 16,-1 0-3-16,-1 0 4 15,2 0 0-15,-4 0-4 16,1 0 2-16,1 0-3 16,0 1 3-16,1-1-7 15,2 1 1-15,0 0 1 16,-1 2 2-16,1 1-1 15,3-1 2-15,0-1-3 16,5 1 4-16,0-1-6 16,0 1 7-16,3-2-2 15,-2-1-3-15,-1 0 3 16,4 0 1-16,-4 1-3 16,0 2 3-16,0 0 0 0,1 1 0 15,-2 0 0-15,2 1-1 16,-4-3-2-1,1 2-2-15,2-2 2 0,-2-1-1 16,0-1-1-16,1 0 7 16,2 2-5-16,-3 0-2 15,7 1 3-15,-5 3-3 16,4 1 6-16,1-1-5 16,-1 3 4-16,4-3-5 15,-4-1 6-15,1-1-4 16,-1-4 2-16,-1 0 1 15,2 0-1-15,-5 0 2 16,1 0-3-16,-3 0 2 16,4 0-3-16,-4 0 2 15,3 0 2-15,-1 0-6 16,0-1 2-16,3 1 0 16,-2 0-3-16,-2 0 4 15,-3 0 3-15,4 0-3 16,-5 3 1-16,7 4-3 15,-4 1-1-15,7-1 8 16,-6-2-5-16,6-1-1 16,-1-3 2-16,-4-1-2 15,0 0 4-15,1 0-1 16,-2 0-1-16,1 2 2 16,-1 2-2-16,1 2 0 15,0 1 1-15,5-2 4 16,-1 0-10-16,-1-2 6 0,6-1-7 15,-4-2 2 1,-1 0 4-16,-4 0-1 16,3 0-5-16,-2 0 5 15,-2 0 1-15,0 0 1 0,3 3-4 16,-2-1 1 0,1 2 2-16,0-1 0 0,2-1 1 15,0-1-3-15,0 0 5 16,-1-1-5-16,1 0 4 15,-2 0-4-15,-3 1 2 16,7-1 0-16,-5 3 3 16,6-1-4-16,0 2 4 15,1-3-10-15,2-1 7 16,5 0-6-16,0 0 5 16,-2 0-1-16,5 0-2 15,0 0 3-15,0 0 0 16,0 0-1-16,-2 0 3 15,4 0-4-15,-3 3 1 16,1 0 2-16,3 0-2 16,-1-2 3-16,2 0 0 15,1-1-4-15,-2 0 3 16,0 0-1-16,-3 0-1 16,3 0 3-16,-3 0-4 15,1 0 5-15,-3 0-2 16,2 0-2-16,0 0 1 15,-1 0 1-15,-3 0 0 16,3-1 1-16,-3-4-3 16,0 1 4-16,-1-2-4 15,0-1 5-15,-1 2-8 16,1-2 0-16,-1 2 4 0,-2 1-1 16,3-1 0-1,0 1 1-15,-1 2-1 0,1-2-2 16,1-1 4-16,-3 2-1 15,4-2 1-15,-2-1-3 16,4 0 3-16,-1 2-4 16,-1-1 5-16,1 0-3 15,-1 3 3-15,3 1-5 16,0-1 6-16,0 1-2 16,-2-1-2-16,3-2 2 15,-1-1-2-15,5 1 4 16,-1-2-4-16,1 0 1 15,1 0-1-15,3 0 3 16,0 1-3-16,1 0 4 16,0-1-2-16,0 2-1 15,3-1 1-15,-2 0-2 16,3 0 3-16,1 3-5 16,4-2 2-16,1 2 2 15,1-1-3-15,1 2 2 16,6 0 1-16,-3 1-1 15,4-1 0-15,0 1-2 16,-1 0 1-16,1 0 1 16,2 0 2-16,-1 0-3 15,2 0 0-15,2 0 3 16,-1 0-3-16,1 0 3 16,-4 0-3-16,4 0 4 15,0-1 1-15,0 1 4 16,0-1-3-16,0 0 0 15,0 1-1-15,0-1 0 16,0 1 2-16,0 0-6 16,0-1 4-16,0 1-1 0,0 0-2 15,0-1 1 1,0 1 2-16,0 0-4 0,0 0 2 16,0-1-1-16,-1 1-1 15,-2-2 2-15,3 2 2 16,0 0-1-16,0 0-3 15,0 0 4-15,0 0 3 16,0 0-4-16,-2 0-1 16,2 0 4-16,0 0-5 15,0 0-2-15,-3 0 4 16,3 0-2-16,0 0 2 16,0 0 1-16,0 0-1 15,0 0-5-15,0 0 7 16,0 0-7-16,0 0 5 15,0 0-3-15,0 0 2 16,0 0-3-16,0 0 4 16,0 0 4-16,0 0-4 15,0 0 1-15,0 0-2 16,0 0 2-16,0 0 0 16,0 0-1-16,0 0-1 15,0 0 1-15,0 0-2 16,0 0 1-16,0 0 1 15,0 0-2-15,0 0 0 16,0 0 2-16,0 0-1 16,0 0 1-16,0 0-2 0,0 0 3 15,0 0 0 1,0 0-2-16,0 0 4 0,0 0-2 16,0 0 0-16,0 0-4 15,0 0 2-15,0 0-3 16,0 0 2-16,0 0 1 15,0 0-4-15,0 0 3 16,0 0-1-16,0 0 1 16,0 0 1-16,0 0-1 15,0 0 1-15,0 0-3 16,0 0 4-16,0 0-4 16,0 0 3-16,0 0-3 15,0 0 2-15,0 0-2 16,0 0 3-16,0 0-1 15,0 0-1-15,0 0 1 16,0 0 1-16,0 0-4 16,0 0 2-16,0 0-1 15,0 0 3-15,0 0-3 16,0 2-1-16,0-1 6 16,-1 0-6-16,1 0 4 15,0 0-5-15,0-1 5 16,-3 1-3-16,3-1 4 15,0 0-4-15,0 0 0 16,0 0 1-16,0 0-1 16,0 0 4-16,0 0-3 15,0 0-1-15,0 0 1 16,0 0 2-16,0 0-2 16,0 0 2-16,0 0-4 15,0 0 2-15,0 0-1 16,0 0 3-16,0 0-1 0,0 0-2 15,0 0 2-15,0 0-4 16,0 1 6-16,0-1-4 16,0 0 2-16,0 0-1 15,0 0-1-15,0 0 1 16,0 0-2-16,0 0 5 16,0 0-6-16,0 0 5 15,0 0-1-15,0 1 0 16,0 1-5-16,-2 3 8 15,2 4-8-15,-3 4 7 16,3 2-4-16,0 8 5 16,-2 4-7-16,2 8 5 15,0 6-2-15,0 7 1 16,0 7 0-16,2 5-1 16,3 2 2-16,2 3 1 15,-1-2 0-15,-1-4 0 16,1-3 0-16,-1-8-1 15,-2-3-7-15,-1-8 1 16,2-7 1-16,-4-6 4 16,3-7-4-16,-1-7 3 15,-2-4-3-15,0-4 5 16,0-2-6-16,0 0 5 16,0 0-5-16,0 0 2 15,3 0 2-15,-1 0 0 16,-2-1 0-16,4-6-1 15,1-3 1-15,1-6-2 16,2-6 2-16,1-2-4 16,2-4 8-16,0-1-2 15,3 3 2-15,0 2-3 16,0 6 7-16,-2 2-11 0,1 4 4 16,-4 3 0-16,-3 2-2 15,0 3 0-15,-6 0-1 16,3 4 6-16,-3 0-9 15,0 0 4-15,0 0-4 16,-3 12 11-16,-3 12-4 16,-3 9 4-16,-1 9-5 15,0 4-3-15,0 4 1 16,-4-4-2-16,5-8 2 16,-2-8 2-16,2-7-4 15,0-11 2-15,-2-6-1 16,-3-6 0-16,-2-6-2 15,-4-19-2-15,-3-9 1 16,-7-6 5-16,1-1 2 16,1 5 4-16,8 10-3 15,4 16-5-15,2 10-3 16,4 9-25-16,0 15-90 16,1-1-155-16,-2-3-123 15,3-8-431-15</inkml:trace>
  <inkml:trace contextRef="#ctx0" brushRef="#br0" timeOffset="10471.4176">2479 4442 88 0,'-16'4'404'0,"3"-4"-281"15,3 0 20-15,-1 0 20 16,-1 0-40-16,1-4-12 15,5-3-17-15,1-3-22 16,2-5-16-16,3-4-6 16,17-5 1-16,19-7-13 15,13-3-18-15,18 3-2 16,8 7-4-16,-3 9 0 16,-5 15-4-16,-13 4 30 15,-20 35 4-15,-27 18-19 16,-7 20-10-16,-34 13-10 15,-21 12-1-15,-13 0-1 16,-9-1 5-16,-1-13 12 16,8-14-10-16,13-15 27 15,12-18 9-15,20-13-3 16,11-12-3-16,14-13-15 16,25-3-2-16,18-11-1 15,26-11-15-15,24-5 0 16,18-3-21-16,2 5-35 15,-1 7-90-15,-10 11-43 16,-18 7-35-16,-22 7-70 16,-22 19-329-16</inkml:trace>
  <inkml:trace contextRef="#ctx0" brushRef="#br0" timeOffset="14246.2036">2313 6482 393 0,'-9'0'42'16,"3"0"21"-1,1 0 33-15,2 0-47 0,1 0-19 16,-2 0 4-16,4 0 4 15,-3 0 7-15,1-1 6 16,2 1-8-16,0 0 1 16,-2-1-11-16,-1 1-4 15,3 0-1-15,-4 0-5 16,2 0-6-16,2-1 2 16,-3 1-2-16,1 0-2 15,2 0 2-15,0 0-2 16,0-1 2-16,0 1-5 15,0-1-3-15,0-3-7 16,0 0-1-16,0 0 1 16,0-1 5-16,0 0 4 15,0-1 9-15,2 3-5 16,3 0 4-16,-1-4 0 16,6 2-4-16,1 0 4 15,2-3 2-15,8 2 3 16,2-3 10-16,6 4 5 15,5-1-5-15,1 1 7 16,3 4-6-16,3 1-8 16,-3 0 0-16,1 0-7 15,1 3 0-15,-1 8-9 16,0 2 7-16,-5 3-5 16,-1 5 2-16,-9 8-6 15,-3 10 4-15,-9 13-1 16,-10 11-4-16,-2 7-4 0,-21 8 1 15,-11 0-4 1,-4-6 1-16,-6-10 3 0,7-12-3 16,1-13-1-1,10-11-2-15,9-12 2 0,5-5-1 16,9-7-2-16,1 0 0 16,6-1 7-16,19-1-7 15,14 3 8-15,13 6-1 16,12 5-1-16,15 8 5 15,3 9-3-15,2 11 9 16,-2 8-4-16,-4 13 12 16,-13 11 0-16,-13 10-3 15,-17 16-14-15,-26 9 1 16,-14 7-2-16,-40-5 8 16,-28-9-5-16,-20-16 6 15,-18-21-18-15,-6-20 3 16,4-15-2-16,16-12-1 15,14-5 3-15,21-7 2 16,27 1-21-16,19-3-50 16,16 1-75-16,22 2-85 15,26-1-135-15,16 5-571 16</inkml:trace>
  <inkml:trace contextRef="#ctx0" brushRef="#br0" timeOffset="17435.3111">2811 9760 1152 0,'0'0'33'0,"0"0"115"16,0 0 21-16,49 129-124 15,-30-50-18-15,1 14-12 16,-1 2-12-16,1-6 1 16,-2-11-8-16,-2-18-36 15,3-17-67-15,-4-24-48 16,1-13-132-16,2-6-364 15</inkml:trace>
  <inkml:trace contextRef="#ctx0" brushRef="#br0" timeOffset="17705.3689">3104 9916 949 0,'0'0'71'16,"0"0"-8"-16,0 0 81 15,0 0-83-15,0 0-23 16,0 0 22-16,-389 88 5 16,314-88 6-16,7 0-6 15,15 0-21-15,15-3-20 0,16-7-11 16,14-9-6 0,11-13-5-16,31-14 3 0,16-14 1 15,23-14-9 1,20-4-14-16,14 8-36 15,0 14-97-15,4 24-187 16,-7 29-781-16</inkml:trace>
  <inkml:trace contextRef="#ctx0" brushRef="#br0" timeOffset="20198.8775">3070 11748 205 0,'0'-9'184'0,"-2"1"-59"15,-3 3 11-15,-4 1-12 0,-6 3-7 16,-9 1-10 0,-10 0 11-16,-9 5-19 0,-10 8-21 15,-6 2-19 1,-1 1-5-16,7-1-11 0,8-2-1 16,13-4-1-16,11-1 0 15,17 0 15-15,5 4 1 16,32 6 13-16,15 8-14 15,16 4-43-15,13 8-8 16,4 2-7-16,-8-1 7 16,-16-2-6-16,-17 0 10 15,-21 1 11-15,-19 2 5 16,-31 4-18-16,-22 1-8 16,-15-1-5-16,-11-3-31 15,-2-5-18-15,8-10-11 16,17-9-40-16,15-6-63 15,25 1-99-15,16-2-412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2:59:44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9604 4806 510 0,'-21'-1'96'16,"7"1"-71"-16,4-2 39 16,7-6 28-16,3-5 4 15,17-9 36-15,19-11-27 16,21-5-46-16,26-4-6 16,25-1-2-16,21 1 4 15,16 5-7-15,12 6-18 16,-7 6-17-16,-13 12-12 15,-16 7-7-15,-27 6 1 16,-25 27 9-16,-23 19-4 16,-27 19 10-16,-24 21-10 15,-43 21 0-15,-40 15 10 16,-36 4-14-16,-28-8 3 16,-19-29-3-16,5-37 6 15,10-45-33-15,27-30 33 16,28-50 0-16,33-29 27 15,29-14-14-15,25-5 1 16,24 6-2-16,44 11-4 16,37 22-33-16,32 25-64 15,27 25-164-15,11 28-474 16</inkml:trace>
  <inkml:trace contextRef="#ctx0" brushRef="#br0" timeOffset="2832.0632">8259 5450 426 0,'0'-11'28'15,"4"0"-22"-15,21-3 31 16,14-2 83-16,29-6-23 0,30-2-14 16,29-5 17-1,31-2-33-15,16 2-33 16,6 4-24-16,-5 9-3 0,-20 13-3 16,-23 7-11-1,-29 29 26-15,-22 18 10 0,-34 16-22 16,-26 14-12-16,-21 8 11 15,-46 4-6-15,-38-4 7 16,-46-11-2-16,-36-14 1 16,-36-24-8-16,-21-25 7 15,-6-15-10-15,7-30-1 16,25-19-1-16,36-6 4 16,48 1-1-16,29 9 12 15,37 13-10-15,37 9-19 16,25 11-36-16,46 2 1 15,19-1-152-15,30-3-94 16</inkml:trace>
  <inkml:trace contextRef="#ctx0" brushRef="#br0" timeOffset="16025.388">17269 250 256 0</inkml:trace>
  <inkml:trace contextRef="#ctx0" brushRef="#br0" timeOffset="17929.9368">19003 153 811 0,'0'0'34'16,"0"0"-8"-16,0 0 54 16,0 0-29-16,0 0-25 15,3 34 0-15,-19-24 25 16,-6 2-24-16,-4 0-14 16,-8 1-5-16,-8 1 2 15,-4 0-1-15,-7 0 1 0,-4 1 1 16,1 4 7-1,-3 2 15-15,1 6 3 0,4 3-9 16,1 6-2-16,8 7-4 16,2 3-2-16,0 5-2 15,2 2-5-15,4 3-5 16,1 2 4-16,2-2-4 16,5 3 4-16,-1 1-6 15,4-1 5-15,4 3-2 16,2 1 3-16,3 2 2 15,3 4-2-15,7 4-2 16,2 3-4-16,0 5 3 16,5 4 3-16,0 3 6 15,10 8-9-15,7 4 8 16,4 4-4-16,4 8-1 16,9 3 0-16,5 7 5 15,0 4-6-15,6 3 7 16,-2 7-15-16,0 4 0 15,-2 4 3-15,-2 2 4 16,-1 0-9-16,-2 1 10 16,-2-2-2-16,-1 1-2 15,-4 1-3-15,1 5-10 16,-4 3 10-16,0-1-4 16,-4 3 5-16,-3 1-2 15,-1-2 5-15,-7-4 1 16,-2 0-17-16,-4 0 3 15,-5-3-1-15,0-4 12 16,-3-2-2-16,-10-6 2 16,-5-4-1-16,-2-4 6 0,-5-2-16 15,-3 2-3-15,-5 6 3 16,-1-3 6-16,-1 3-3 16,-6-3 2-16,-2 4 5 15,-4-7-3-15,1-3 11 16,-7-5-19-16,0-4-1 15,-1-4 4-15,0-9 5 16,0-7-1-16,-2-4-3 16,2-8 8-16,2-4-1 15,1-6 0-15,3-6-1 16,6-7-1-16,-1-6 3 16,9-8 1-16,1-6-8 15,7-9 1-15,4-6-1 16,5-7 4-16,3-7-7 15,8-3 6-15,-2-4-1 16,7-2 1-16,-4-2 1 16,5-2-3-16,0 3 6 15,0-2 0-15,9 2 20 16,8 1-14-16,5 4-5 16,3 0-13-16,6 1 10 15,6 1-6-15,-1 1 4 16,4 2-2-16,7 3 3 15,1 2-4-15,1 6 4 16,4 6-1-16,-2 6 0 16,2 6-1-16,1 5 4 15,-1 7-1-15,0 4-3 16,-7 4 5-16,1 5-2 0,-2 1 1 16,-2 5-1-1,-3 1 2-15,2 3-3 16,-3 7 3-16,0 4 3 0,-4 5-5 15,4 7-9 1,-8 0 2-16,2 6-1 0,-5 3-4 16,-4 0 12-16,-7 0-8 15,0 0 6-15,-10-1 2 16,-3-2 1-16,-4-2-1 16,0 1 1-16,-4 1-5 15,-7 3-9-15,-8 8 7 16,-1 4 0-16,-5 4 7 15,0 5-1-15,-7 4 1 16,1-2-1-16,-3-2 9 16,-3-5-15-16,1-5-9 15,-3 4 5-15,0-3 2 16,5 1 0-16,-3 0 4 16,6-3 2-16,2-4 3 15,1-4-1-15,4-4 3 16,4-2-2-16,5 1-16 15,5 2 9-15,6 3-1 16,4 1 3-16,3-4 1 16,12-6 3-16,10-9 1 15,9-12-5-15,7-12 4 16,10-13-2-16,8-11-5 16,9-9-4-16,9-7-46 15,12-3-96-15,13 3-135 16,10 14-360-16</inkml:trace>
  <inkml:trace contextRef="#ctx0" brushRef="#br0" timeOffset="44693.1022">9438 11550 192 0,'0'0'181'16,"0"0"-97"-16,-4 17-23 16,2-14 17-16,-1 3-11 15,2 0-5-15,-2-3 2 16,1 1-6-16,-1 0-3 15,3-1 2-15,0-2 13 16,0 1-11-16,5 1-4 0,16-2-4 16,13 1-19-16,25-2-14 15,30 0-2 1,28 0 8-16,26 0-14 0,15 0-8 16,-4 0-4-16,-5 0-22 15,-30 7-6-15,-26 13-20 16,-22 5-30-16,-23 6-209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00:52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3377 983 148 0</inkml:trace>
  <inkml:trace contextRef="#ctx0" brushRef="#br0" timeOffset="392.0187">3229 704 593 0,'0'0'-4'0,"0"0"0"15,0 0 71-15,0 0 34 16,0 0-27-16,0 0 17 0,157 107-13 16,-118-52-2-16,-4 19 6 15,3 18-14-15,-9 18 1 16,-13 15 2-16,-12 10-12 16,-10 1-27-16,-31-11-1 15,-16-25 2-15,-17-44-9 16,-17-47-16-16,-6-43-15 15,0-70-7-15,14-46 29 16,16-25 24-16,24-5-8 16,34 11-17-16,26 25-20 15,47 39 6-15,34 40-58 16,25 33-146-16,10 27-286 16</inkml:trace>
  <inkml:trace contextRef="#ctx0" brushRef="#br0" timeOffset="1789.1612">14341 660 251 0,'-8'14'19'16,"-6"1"90"-16,3-1-10 15,-1-2-33-15,1-4-7 16,0-2 0-16,2-5 7 0,-1-1 29 16,3 0-25-16,2 0-6 15,3-4-11-15,2-4-1 16,0-9-2-16,10-6 8 15,13 0 0-15,2-4-5 16,10 1-14-16,4 7-1 16,2 9-2-16,-3 10-24 15,4 15-2-15,-6 29 6 16,-4 28-10-16,-10 29-13 16,-10 25 13-16,-12 22 11 15,-12 15-2-15,-24-1 5 16,-13-16-14-16,-19-29 13 15,-5-40-10-15,-8-45-13 16,5-40-5-16,5-60 1 16,18-45 2-16,17-30 3 15,26-13 19-15,14 0 2 16,32 20-5-16,21 30-45 16,16 43-95-16,15 41-175 15,7 28-519-15</inkml:trace>
  <inkml:trace contextRef="#ctx0" brushRef="#br0" timeOffset="2827.9549">2800 7290 762 0,'56'-32'84'0,"10"3"1"16,3-2 34-16,0 5-50 16,7 8-18-16,-1 18-3 15,-4 15 14-15,-6 42-7 16,-6 31-31-16,-6 34-6 15,-14 33-6-15,-18 19-6 16,-18 9 13-16,-12-8 10 16,-34-17 2-16,-21-37-8 15,-20-44-23-15,-9-47 2 16,-3-45-23-16,8-61 5 16,15-48 4-16,16-30 32 15,30-19-17-15,27-1-5 16,34 16-16-16,45 24-61 15,33 37-76-15,29 40-165 16</inkml:trace>
  <inkml:trace contextRef="#ctx0" brushRef="#br0" timeOffset="3810.1744">14367 7301 490 0,'0'0'20'0,"0"0"45"15,0-8 104-15,0 3-17 16,12 0-41-16,7 0-14 16,10 3-22-16,13 2-25 15,9 1-1-15,5 21 0 16,0 16-37-16,-3 17-7 16,-10 21-6-16,-16 23-4 15,-15 14 13-15,-12 12 7 16,-14 1 16-16,-28-5-6 15,-14-17-5-15,-15-26-7 16,-10-31-13-16,-13-37-3 16,1-29-4-16,8-55 2 15,16-39 8-15,17-30-2 16,24-18 15-16,28-2 0 16,18 11 5-16,32 34-3 15,23 41-28-15,15 35-114 16,10 42-161-16,1 23-318 15</inkml:trace>
  <inkml:trace contextRef="#ctx0" brushRef="#br0" timeOffset="8879.337">13759 13100 352 0,'0'-1'99'15,"0"1"-4"-15,0-1 38 16,0 1-6-16,0 0-37 15,3 0-20-15,7 0-9 16,-3 0-16-16,6 0-14 16,1 0 3-16,3 4 16 15,6 7-7-15,0 2-5 16,4 4-7-16,1 5-4 16,-7 3 4-16,1 5-5 15,-6 3-5-15,-7 1-4 16,-9 3-4-16,0 0-6 15,-13 0-4-15,-13-3-2 16,-6-4-1-16,-12-2 5 16,-7-9-14-16,-8-5 13 15,-3-8-5-15,-2-6-4 16,6 0 4-16,8-16-4 16,7-7 2-16,10-7 0 15,14-5-1-15,13-7-3 16,6-6-3-16,5-1 15 15,15-3-1-15,8 1-4 16,1 7 5-16,2 10 2 16,3 10-10-16,8 15-40 15,2 9-77-15,7 9-153 0,8 17-626 16</inkml:trace>
  <inkml:trace contextRef="#ctx0" brushRef="#br0" timeOffset="10481.6731">15285 13181 79 0,'0'0'174'0,"0"0"-25"15,0-11-79-15,0 8 4 16,0 1 20-16,6 1-26 16,2 1-24-16,6 0 9 15,-3 0 13-15,7 2 13 16,2 11-6-16,2 9-26 15,4 7 8-15,-1 8-13 16,-8 4-16-16,-4 7-15 16,-9 4-2-16,-4-2 10 15,-25-2-7-15,-16-8-24 16,-9-10 36-16,-7-14-20 16,1-16-6-16,0-8-4 15,11-26-5-15,14-13 6 16,14-11 2-16,15-2 7 15,2 4-1-15,14 6-3 16,7 14-28-16,8 19-60 16,2 17-63-16,-2 4-180 15</inkml:trace>
  <inkml:trace contextRef="#ctx0" brushRef="#br0" timeOffset="13483.4859">16849 13433 871 0,'5'-1'38'16,"-5"1"100"-16,0 0 17 0,0 1-76 15,-5 9-33-15,-4 4-12 16,-5 3-14-16,3 1-3 15,-1 1-4-15,5 0-5 16,0-3-3-16,4-4 5 16,3-3-8-16,0-3-1 15,0-2-8-15,0-4 7 16,10 0-5-16,0 0 2 16,-1 0 2-16,-1-1 0 15,1-3-1-15,-4 1 3 16,-1 2-2-16,1 0 0 15,3 0 2-15,-2 1 3 16,8 0-3-16,3 0 1 16,6 0 2-16,10 6-3 15,6 4 0-15,7 3 1 16,10 1 0-16,0-3 0 16,3 3-2-16,-1-2 3 15,0 0-3-15,-5-1 6 16,-1-1-5-16,3 4 3 15,-4 1-5-15,9 1 4 16,-1 1-8-16,0 1 9 16,5 2-5-16,-1-2 2 15,-2 2 1-15,4 0-1 16,-2 3 1-16,1-1-11 16,-5 0 16-16,0-2-3 15,-7-5-2-15,-5-2-6 16,-5-4 6-16,-13-1-13 15,-4-4 3-15,-10-1-7 0,-2-1 3 16,-7-2-9-16,-4 0-3 16,1 0 6-16,-2 0-2 15,2 0-9-15,-1 0 8 16,1 0 10-16,6-1 0 16,-7-2 8-16,7 0 2 15,-4 0 2-15,0-2 0 16,-1 0 0-16,1-2-8 15,-1-4-32-15,-2-5 1 16,3-3 22-16,-1-3 13 16,1-5 0-16,0-2 0 15,1-4 2-15,2-1 1 16,-2 0 1-16,0 1 0 16,2 1-7-16,-7 2 11 15,-1 4-4-15,0 0-4 16,0-1 3-16,-6 6-2 15,-3 3 3-15,-2 6-8 16,-3 8-41-16,0 4-35 16,8 21-116-16,1 15-447 15</inkml:trace>
  <inkml:trace contextRef="#ctx0" brushRef="#br0" timeOffset="18869.9324">21458 13256 540 0,'11'0'138'15,"3"2"-39"-15,-5 1-12 16,1 3-42-16,1-3-21 16,-5 1 15-16,3 2-18 15,0 1-5-15,5 5 10 16,0 4 2-16,3 4-15 15,2 5-10-15,-1 3 18 16,-4 5-13-16,-3-2-7 16,-1 1 0-16,-10-5 9 15,0-2-4-15,-21-3 1 16,-13-3-15-16,-14-6 4 16,-11-5 9-16,-13-7 1 15,-3-1-2-15,2-5-5 16,7-16 6-16,16-3-1 15,16-4-10-15,18 1-9 0,16 1-1 16,16 1 13-16,19 4 20 16,12 8-48-16,7 6-78 15,5 7-161-15</inkml:trace>
  <inkml:trace contextRef="#ctx0" brushRef="#br0" timeOffset="38196.1744">22140 12436 879 0,'0'0'8'0,"0"0"121"0,0 0 48 16,0 24-37-16,0 17-16 16,2 14-66-16,7 17-25 15,2 8-11-15,3-2-9 16,-5-13-14-16,1-18 5 16,-6-24-10-16,-2-23-40 15,-2-31-109-15,0-27-34 16,0-15 44-1,-11-11-38-15,-8 4-206 0</inkml:trace>
  <inkml:trace contextRef="#ctx0" brushRef="#br0" timeOffset="38857.7369">21979 12323 917 0,'0'0'78'16,"0"0"12"-16,0 0 87 15,0 0-77-15,0 0-59 16,0 0-14-16,-31 32-15 15,54-43-10-15,12-11-11 16,8-4 27-16,16-5-7 16,8 0 0-16,-2 2-3 15,-3 8 2-15,-11 8 3 16,-8 6 16-16,-15 7 23 16,-12 3-12-16,-16 23-7 15,0 11-15-15,-21 7-15 16,-8 11-5-16,-5 1 8 15,1 0-5-15,7-10 3 16,7-13-2-16,15-10-2 16,4-10 5-16,25-13 25 15,12 0-1-15,11-4-29 0,3-2-1 16,6 2 2-16,-9 4-2 16,-7 0 6-1,-12 11-5-15,-10 14 5 0,-19 7 2 16,-10 6-5-16,-19 5-3 15,-14-2 1-15,-2-2-1 16,1-8-15-16,10-11 4 16,9-10 1-16,16-8 5 15,9-2 7-15,11-11-2 16,23-12-5-16,9-4 3 16,15-6 8-16,10-5-11 15,5-3 9-15,3 0-7 16,0 0 4-16,-13 1-22 15,-5 4 1-15,-18 4 9 16,-20 4 8-16,-15 10-3 16,-14 5-3-16,-26 6-9 15,-5 7 15-15,-8 0 8 16,-2 9-1-16,9 8 0 16,11 6 11-16,18-1 11 15,12 4 9-15,7-4-15 16,31-7-4-16,10-9-17 15,12-6-31-15,11-17-55 16,7-18-72-16,-4-10-66 16,-4-7-45-16,-8-1-194 15</inkml:trace>
  <inkml:trace contextRef="#ctx0" brushRef="#br0" timeOffset="39125.0989">23340 12119 604 0,'0'0'226'16,"0"0"-38"-1,0 0-62-15,0 0-14 0,-178 96-30 16,158-70-5-16,14 0-29 16,6-4-1-16,11 0-5 15,18-4-2-15,8-4-23 16,4-2-10-16,-3-1-1 16,-4-4-4-16,-6 1 3 15,-12-4-9-15,-10 5 21 16,-6 2-2-16,-19 5-12 15,-12 3-7-15,-7 2 3 16,-3 2-5-16,3-4-31 16,10-11-39-16,17-8-68 15,11-8-120-15,22-22-136 16</inkml:trace>
  <inkml:trace contextRef="#ctx0" brushRef="#br0" timeOffset="39331.2774">23585 11556 1397 0,'0'0'1'0,"0"0"206"16,0 0-146-16,0 0-49 16,0 0 12-16,10 450-13 15,-9-343-16-15,7-16-11 16,1-28-76-16,7-30-42 15,4-33-20-15,5-19-175 16,0-31-355-16</inkml:trace>
  <inkml:trace contextRef="#ctx0" brushRef="#br0" timeOffset="39462.6207">23774 11914 839 0,'0'0'82'0,"0"0"27"0,0 0 13 15,0 0 2-15,0 0-70 16,0 0-48-16,-257 87-7 15,203-80-119-15,4 2-161 16,8 0-480-16</inkml:trace>
  <inkml:trace contextRef="#ctx0" brushRef="#br0" timeOffset="40602.1814">11477 12893 917 0,'0'0'121'0,"9"6"131"16,12 16-112-16,8 8-82 15,5 7-7-15,5 5-27 16,-5-2-11-16,-1-7-12 16,-7-10-1-16,-1-18-4 15,-7-7 1-15,3-27-16 0,-8-12-18 16,3-1 12-1,-4-2 0-15,-2 9 12 16,-6 11 8-16,1 15 5 0,3 9 4 16,4 7 26-16,5 15-11 15,2 1-11-15,-1-3-2 16,1-4 0-16,-2-8 2 16,-5-8-5-16,-2-14-10 15,-4-18-3-15,-4-7 5 16,1-7-8-16,-3 0-17 15,0 2-4-15,0 7-40 16,1 12-58-16,8 11-99 16,4 12-254-16</inkml:trace>
  <inkml:trace contextRef="#ctx0" brushRef="#br0" timeOffset="40793.4133">12166 12790 1136 0,'0'0'93'0,"0"0"114"15,0 0-111-15,0 0-70 16,0 0-3-16,-16 98-11 16,-3-98-7-16,7-4-9 15,-2-15-9-15,5-7-52 16,9-4-30-16,0 4-45 16,6 2-80-16,11 8-103 15,0 10-237-15,2 6 395 16</inkml:trace>
  <inkml:trace contextRef="#ctx0" brushRef="#br0" timeOffset="40955.0387">12166 12790 715 0,'72'19'158'0,"-72"-19"-9"16,0 0 21-16,0 0-63 15,0 0-26-15,0 0-9 0,107 87-52 16,-111-111-30-16,-7-9 9 16,0-10 7-16,-1-9-3 15,2-1-4-15,10 0 6 16,3 2-46-16,21 14-98 15,2 7-122-15,8 11-258 16</inkml:trace>
  <inkml:trace contextRef="#ctx0" brushRef="#br0" timeOffset="41234.7317">12521 12422 987 0,'0'0'28'0,"0"0"131"16,0 0-59-16,0 0-47 15,0 0-15-15,0 0 7 16,-176 120 2-16,172-96-2 16,4-6-11-16,21-3-5 15,14-4-21-15,11-4 9 16,5 2 12-16,0-1-1 16,-4 0-5-16,-8 1 3 15,-15 1-11-15,-14 1-6 16,-10 4-7-16,-10 2-7 15,-19 2-7-15,-10-5-12 16,0-2-85-16,1-4-89 16,5-8-162-16,13-9-654 15</inkml:trace>
  <inkml:trace contextRef="#ctx0" brushRef="#br0" timeOffset="41423.8385">12665 11994 1276 0,'0'0'89'0,"0"0"46"16,0 0 8-16,0 0-113 15,0 0-19-15,0 0-4 16,29 374-5-16,-7-272-29 16,7-14-82-16,5-15-76 15,8-26-50-15,-3-27-295 16</inkml:trace>
  <inkml:trace contextRef="#ctx0" brushRef="#br0" timeOffset="41561.2298">12862 12256 1313 0,'0'0'26'16,"0"0"35"-16,0 0 34 15,0 0-81-15,0 0-30 16,0 0-142-16,-241 233-276 15</inkml:trace>
  <inkml:trace contextRef="#ctx0" brushRef="#br0" timeOffset="44899.9251">13558 12911 115 0,'0'0'-7'0,"0"0"14"15,0 0 89-15,0 0-84 16,0 0 35-16,0-3 20 16,0 1 3-16,0 2 22 15,0 0 38-15,0 0 7 16,0 0-21-16,0 2-23 16,0-1-21-16,0 1-15 15,0 1-21-15,0-3-12 16,12 0-16-16,1 0-6 0,5 0-1 15,2 0-3-15,0 0 6 16,4 0 4-16,1 0 14 16,1 0 19-16,3 0-4 15,5 0-3-15,1 0-5 16,3 0-9-16,4 0-8 16,3-5-5-16,0-3-5 15,6-1 0-15,-4-2-1 16,1 0 0-16,-3 3 0 15,-2-3 4-15,-1 6 3 16,1 0 14-16,-5 3-8 16,5-2 0-16,-1 1-1 15,6-1-8-15,-6-4-2 16,0 0-2-16,1-4 2 16,-3 1-6-16,-1 2 10 15,-3 0-10-15,-4 1 7 16,-1 2-1-16,0 1 3 15,-1 0 0-15,-1-2-5 16,1-3 1-16,1-2-2 16,1-2-1-16,2-3-1 15,-4-2 5-15,1 1-3 16,-3 2 0-16,-2 0-4 16,1 4 5-16,-3 0-1 15,-4 0-1-15,4-2-2 16,1-2 6-16,1-1-6 15,2-5 1-15,1-3 2 0,4-3-1 16,-7-1-3 0,4-4 5-16,-2-1-2 0,-2 0 0 15,-1 1 3-15,1 0 0 16,0 1-2-16,2 0 2 16,2-2 2-16,4-1-3 15,0 0 0-15,5-4 2 16,0 1-2-16,-4-1 3 15,-1 1-7-15,-4 1 7 16,-2 0 3-16,-4 2-3 16,1 2 8-16,-2-3-9 15,-1 0-2-15,1 0 2 16,1-5-1-16,-3 0-1 16,3-7 3-16,-1-4-2 15,2-1 3-15,0-3 2 16,2 1 2-16,-2-1-2 15,0 1 8-15,0 2-6 16,1 1-3-16,1 1-3 16,-3-2 5-16,1-1-9 15,2-1 4-15,-1 1 5 16,-1 0-3-16,0 2 2 16,1 3-2-16,3 3 2 15,-1 2-5-15,0 5-5 16,-3 2 5-16,1 2 0 15,-2 0 3-15,-1 1-4 16,-3-2-2-16,3 0 1 16,-3-3 1-16,1-1-3 0,2-3 8 15,2-2-9-15,-1-2 3 16,6 1 3-16,-1-3-2 16,4 0 1-16,-4 2 1 15,2-1-6-15,2 2 3 16,-4 2 7-16,1 1-2 15,-1 1 0-15,1 0-1 16,4 2 0-16,0 0-4 16,0-5 7-16,2-2-6 15,1-6 4-15,-3-5-4 16,-3-3-4-16,-2-1-1 16,1-3 6-16,-2 2-3 15,0 4 6-15,-3 7-1 16,1 5 0-16,2 7 2 15,1 8 4-15,2 6 14 16,2 7-6-16,1 6-9 16,2 3-6-16,1 3 6 15,3 1-5-15,2-1 1 16,1 2 3-16,-1-3-5 16,0 0 0-16,-2-1 1 15,-1 0 0-15,-2 1 1 16,-1 1-2-16,0 2 6 15,6 4 0-15,-4 1-5 16,3 0 4-16,2 1-2 16,0 11-5-16,5 1 2 15,-3 7 4-15,4 1-5 16,-5 5 0-16,6 0 3 16,-2 5-2-16,0 2 2 15,0 0-3-15,-4 2-7 16,1 0 2-16,-2-2 2 15,0 5 0-15,-4 2 3 16,2 2-2-16,-1 4 1 0,2 3 2 16,-2 2-4-16,3 3 8 15,1 1-2-15,-1 4-5 16,2 1-3-16,0 2-1 16,2 1-1-16,2 3 5 15,-1 2-1-15,-3 4 2 16,3 1 0-16,-3-1-1 15,0 1 5-15,-1-3-1 16,-1 0-2-16,0-4 2 16,6 1 1-16,-4 1 1 15,3-2-7-15,1-1-1 16,1-2-3-16,1-3 11 16,-1-4-15-16,-2-4 0 15,1-3 6-15,1 1 2 16,-1 3-1-16,3-1 3 15,-3 6-4-15,1 3 3 16,3 5 3-16,-4 2-1 16,4-1 0-16,0-2 0 15,-4-4 0-15,1-4 3 16,3-4-1-16,-4-3 1 16,1-1 1-16,1 6-5 15,-1 1-3-15,-2 6 7 16,-3 1-6-16,3 0-6 15,-3 2-2-15,3-5 0 16,0-1 3-16,-2-1 6 16,2-1-1-16,5 2-2 15,-5-3 6-15,2-1-2 16,-2 0-2-16,1-4 4 16,-1-2-3-16,-4-3 5 0,1 0-3 15,-2 1-2 1,-3-1 3-16,2-2 2 0,-1-3-1 15,-3-2-2-15,-4-8 2 16,-4-7-5-16,-5-5-6 16,-2-9-16-16,-9-3-7 15,-3-7-28-15,-5-2-55 16,-1-14-105-16,-5-4-181 16,0 0-298-16</inkml:trace>
  <inkml:trace contextRef="#ctx0" brushRef="#br0" timeOffset="47293.8388">18147 8689 416 0,'0'23'66'16,"1"-1"-49"-16,2 1 47 15,-3-2 4-15,5-1-35 16,-5-4-2-16,2 0-4 16,-2 0 12-16,3-2 8 15,-3 3 6-15,1 0-4 16,-1 2 3-16,2 2-12 15,-2 4-13-15,3 0-11 16,-3 3-10-16,1 1-7 16,3 1 5-16,-4 0-2 15,1 0-1-15,-1 1-1 16,3 0 3-16,-3 2-4 16,2 2 2-16,1 3 1 15,-3 0-1-15,4 2-1 16,1-2 4-16,-3 0-4 15,2 0 1-15,1-3-4 16,1-1-4-16,-1 2 4 16,-1-3 0-16,0 1 0 15,0 1 3-15,-2 0 1 16,1 1-4-16,-2-1 5 0,4 0-5 16,-3-2 6-16,1-3-6 15,-3 1 2-15,4-3 1 16,-4-1 1-16,0 0-1 15,0 2 2-15,0 3-3 16,0 5 2-16,0 1-2 16,0 6 2-16,0 1 1 15,0 2-3-15,0 0 0 16,0-2 3-16,0 1 1 16,0-4-5-16,0-2 5 15,0 0-4-15,0-3 4 16,2 1-2-16,1-3 1 15,-3 1-3-15,0-2 1 16,0 2-3-16,0 1 3 16,0-2 1-16,-3 4-4 15,1 0 4-15,-2-1-3 16,1 1 2-16,1-3 2 16,2 1-3-16,0-4 1 15,0 2 0-15,0 1-1 16,0-2 1-16,0 3 2 15,0 1 0-15,-3 0-3 16,3 0-1-16,-2 2 4 16,2 0-3-16,0 0 3 15,0 1-2-15,0-1 1 16,0 1-2-16,0 0 5 16,0 2-6-16,0-1 4 15,0 1-1-15,0-3-1 0,0 2 1 16,0-4 0-16,0 0-4 15,0-3 1-15,5-1 2 16,1 1-2-16,2 3 3 16,-3 1-2-16,-5 4 3 15,4 3-3-15,-4 1 1 16,0 1 0-16,0-2 0 16,0-2-2-16,0-2 3 15,0 0 0-15,0 1-4 16,0-3 5-16,0 2-3 15,0 3 1-15,0 0 2 16,0-2-3-16,2-1 4 16,-2 1-3-16,1-1 0 15,3-3 0-15,-4 2 1 16,0 0-1-16,0 2 2 16,1 2-3-16,2 0 0 15,-3-1-1-15,5-2 1 16,-5-5-4-16,5-3 7 15,-5-1-5-15,0-4 5 16,0 1-3-16,0 0 1 16,0-4 0-16,0-5-1 15,0-3 1-15,0-6-3 16,0-6-2-16,0-6-41 16,9 0-40-16,2-10-106 15,9-6 141-15,3 4-207 16</inkml:trace>
  <inkml:trace contextRef="#ctx0" brushRef="#br0" timeOffset="51661.6303">17020 12441 551 0,'0'0'20'16,"0"0"-15"-16,-27 20 63 16,23-16 48-16,4-1-1 15,0-3-18-15,21 0 3 16,13-8-3-16,21-3-4 15,27-2 3-15,26-1-16 16,33-2-22-16,32-2-29 16,25-8-25-16,13-7-4 15,1-4-4-15,-21-2 7 16,-25 1 9-16,-39 5-1 16,-40 10-19-16,-33 9 7 15,-25 4 6-15,-18 6-6 0,-11 3-13 16,0 1-41-1,-20 0 20-15,-5 0 36 0,-9 0 5 16,-9 4-1-16,-2 0-7 16,-6-3 3-16,0-1 5 15,-7 0-4-15,4-8-11 16,4-8 5-16,4-2-13 16,12-2-11-16,14 0 13 15,18 2 4-15,7 0 12 16,30 3 3-16,18 3 19 15,12 5-15-15,11 1-5 16,3 5 7-16,-9 1 4 16,-8 0-11-16,-9 0-4 15,-18 1 5-15,-11 2 13 16,-9-2-10-16,-9 1-6 16,-3-2-9-16,-3 0-6 15,0 1-6-15,0 3-4 16,-6 7 23-16,-3 7 4 15,0 11 5-15,-1 6-1 16,1 11-3-16,3 9-4 16,-4 6-1-16,-3 8 4 15,-8 1-8-15,-3 1-10 16,-6-10-28-16,-9-11-52 16,2-16-51-16,6-17-71 15,6-14-427-15</inkml:trace>
  <inkml:trace contextRef="#ctx0" brushRef="#br0" timeOffset="54706.9711">13919 10876 937 0,'0'0'23'0,"0"0"-22"16,0 0-1-16,0 0 18 15,0 0 7-15,595-177 7 16,-385 188 5-16,19 61-12 16,11 51-6-16,-2 47 27 15,-25 36-54-15,-39 26 6 16,-55 7 19-16,-58 0 63 15,-61-11 1-15,-70-25-19 16,-69-29-46-16,-58-46-6 16,-48-55-10-16,-28-73 9 15,-3-79 5-15,20-81-34 16,33-63 13-16,54-43 12 16,67-11 17-16,60 19 31 15,50 33-39-15,64 48-16 0,63 48-19 16,50 52-48-1,40 44-124-15,30 33-117 16,31 45-65-16</inkml:trace>
  <inkml:trace contextRef="#ctx0" brushRef="#br0" timeOffset="72783.0095">4025 1496 66 0,'0'-1'14'15,"0"1"42"-15,0-3 17 16,0 1-19-16,0-1-29 16,0 1 34-16,0 0 77 15,0 2-91-15,0 0-15 16,0 0 25-16,0-2-7 16,0 2-24-16,0 0 2 15,0 0-7-15,0 0 5 16,0 0-2-16,0 8 7 15,4 5 4-15,1 8-3 16,1 3 6-16,3 7 0 16,5 6-4-16,0 5 1 15,2 7-6-15,4 4 1 16,-1 1-9-16,1-3 0 16,-2-5-7-16,-2-9-1 15,-5-10 8-15,-3-10 0 16,-7-8-15-16,-1-6 0 15,0-3-7-15,0 0-1 16,0 0-5-16,0 0 8 16,0 0-3-16,0 0 3 15,-6 0 1-15,-3 0-1 16,-2 0 3-16,-8 0-2 16,-6-2 4-16,-9 2-6 15,-9 0 8-15,-11 1 8 16,-8 13 2-16,-7 5-1 15,-8 6-3-15,-7 3-9 16,-9 4 4-16,-5-3 10 16,-7-2-3-16,-8-2 5 15,-10-8 1-15,-8-2-17 16,-1-4-1-16,0-2 3 0,2 3-5 16,10 5 7-16,10 6-6 15,17 6 10-15,10 8-11 16,16 2 8-16,11 4-7 15,13 0 2-15,4-6-12 16,14-6-1-16,6-8-6 16,4-7 2-16,6-8-4 15,-1-4-11-15,1-4-1 16,0 0 9-16,1 0 15 16,-1-1 3-16,-4-4 4 15,7 3-1-15,0 1 3 16,-2 0 0-16,4 1-3 15,-3-1 1-15,3 1 0 16,-4 0-2-16,2 0 1 16,4 0 3-16,-6 0-4 15,2 0 3-15,-2 0-4 16,2 0 4-16,0 0-2 16,-6 0-1-16,2 0 4 15,-1 0 3-15,-4 0 3 16,1 0-1-16,-5 0 1 15,-1 0-8-15,-3 0 2 16,-3 6-2-16,-2 6 7 16,-6 1-2-16,-2 1 9 15,-6 1-6-15,2-1-3 16,-5-1 4-16,-3-3-7 16,3-2 1-16,1-2-4 0,6-2 3 15,4 1-3-15,9-2 5 16,6-1-7-16,10-1-7 15,3-1-3-15,3 0-8 16,3 0-7-16,0 0 2 16,0 0 27-16,0 0 6 15,0 0 11-15,0 0-10 16,0 0-7-16,0 0 0 16,0 0 4-16,0 0-8 15</inkml:trace>
  <inkml:trace contextRef="#ctx0" brushRef="#br0" timeOffset="78827.6215">4615 1540 87 0,'0'3'6'0,"-1"-2"28"16,-2 0-35-16,3 0-7 15,0-1 4-15,0 1 74 16,0 0-62-16,0-1-6 16,0 1 16-16,0-1 10 15,0 0-5-15,0 0 2 16,0 0 8-16,0 0 7 16,0 0 3-16,0 0 21 15,0 0 22-15,0 0-1 16,0-2-22-16,0 0 15 15,0 1-4-15,0 1-10 16,0 0 2-16,0 0-8 16,0 8 3-16,-5 8-9 15,0 6-12-15,-1 4 1 16,-3 3 0-16,0 1-26 16,2 2 2-16,-2-3-6 15,4 0 5-15,-1-4-7 16,3-4 0-16,-2-6 4 15,5-6-8-15,-1-2 3 16,-2-4-8-16,3-3-4 16,0 0 2-16,0 0-3 15,0 0 4-15,0 0 3 16,0 0-2-16,0 0 0 16,0 0 6-16,0 0-5 15,0 0 3-15,0 0-4 16,0 0 3-16,0 0-2 15,0-2-1-15,0 1-1 16,0-2 2-16,0 2 0 16,0-2-3-16,0 2 2 0,0 1 1 15,0-1 0 1,0 1 0-16,0 0 1 0,0-1-2 16,0 1 2-1,0 0-2-15,0-1 3 0,0-1-2 16,3-1-4-16,-2 2 5 15,4-3-3-15,0 0 2 16,-1 0-1-16,-2 2 0 16,3-2-1-16,-2 2-8 15,1-2 5-15,-2 0 7 16,3 1-6-16,-1 1 7 16,1-2-5-16,-2 1 0 15,-1 2 4-15,-1 0-3 16,2 1 3-16,-1-1-1 15,1 1-2-15,-2 0-1 16,4-1 5-16,4 0-5 16,1 0 4-16,4-1-8 15,1-2 7-15,4-2-5 16,1 1-6-16,9-5-6 16,7-1-4-16,11-2-7 15,7-1 1-15,20 4 20 16,19 10-12-16,17 0-51 15,14 21-155-15,20 17-345 16</inkml:trace>
  <inkml:trace contextRef="#ctx0" brushRef="#br0" timeOffset="80583.3413">6440 3277 457 0,'0'-3'35'0,"5"1"-30"15,-1-1 26-15,1 1 91 16,0 0-11-16,-1-1-7 16,1 1-6-16,-3 1-12 15,2-1-10-15,-4 2-12 16,0-1-22-16,0 1-22 15,0 0-4-15,-1 0-3 16,-13 1 3-16,0 14 13 16,-6 11 26-16,1 14-5 15,7 13 0-15,4 15-2 16,8 13-5-16,5 7-7 16,15 3-21-16,8-2-17 15,6-10 2-15,4-16 1 16,6-21 0-16,7-24-18 15,6-22-73-15,7-37-102 16,9-17-224-16</inkml:trace>
  <inkml:trace contextRef="#ctx0" brushRef="#br0" timeOffset="81461.1534">10514 3315 269 0,'0'0'156'0,"0"0"-19"16,0 0 1-16,0 0-14 15,-41 10-23-15,36-8-14 16,0-1-20-16,4 0 2 15,1-1 2-15,0 2-2 16,6-1 6-16,14 5 8 16,11 4-33-16,11 10-28 15,11 10-10-15,6 18-4 16,-2 19-10-16,-4 18 1 16,-13 16 9-16,-12 11 3 15,-16 4-14-15,-12-3 2 16,-12-12-3-16,-22-10-60 15,-17-15-87-15,-8-17-117 16,3-16-167-16</inkml:trace>
  <inkml:trace contextRef="#ctx0" brushRef="#br0" timeOffset="82546.6135">7043 3198 141 0,'0'0'59'0,"0"0"-32"16,0 0-48-16,0 0 40 16,0 6 20-16,-3-4 14 15,-2-2-33-15,-1 0-2 16,-5 0 69-16,-3 0 16 15,-4 0-9-15,-2 6-18 16,-4 15 9-16,0 12 7 16,-1 12-20-16,2 12-15 15,7 6-7-15,7 5-2 16,9-1 6-16,9-5 3 0,16-7-24 16,9-14-16-16,5-15-4 15,4-16-11-15,2-10-7 16,-3-27 8-16,-6-11-10 15,-12-10 4-15,-5 0-5 16,-14 5 0-16,-5 11-10 16,-24 18 9-16,-14 14-11 15,-9 8 25-15,-4 23-4 16,1 10 5-16,7 1 4 16,14 1-10-16,19-6-46 15,10-10-93-15,30-9-195 16</inkml:trace>
  <inkml:trace contextRef="#ctx0" brushRef="#br0" timeOffset="82915.9379">8083 3777 752 0,'0'0'0'0,"0"0"60"15,0 0 43-15,0 0-61 16,0 0-33-16,-110 230-1 16,93-195-14-16,8-12-120 15,9-6-236-15</inkml:trace>
  <inkml:trace contextRef="#ctx0" brushRef="#br0" timeOffset="83324.9252">8676 3473 541 0,'0'0'81'0,"0"0"-23"16,0 0 94-16,0 0-24 15,0 0-7-15,3 0 11 0,1 37-41 16,10 12-63-16,0 10-23 16,2 7-3-16,2 0-14 15,1-4-52-15,3-13-66 16,-4-16-60-16,7-17-105 15,-5-16-202-15</inkml:trace>
  <inkml:trace contextRef="#ctx0" brushRef="#br0" timeOffset="83544.5158">9238 3494 971 0,'0'0'12'0,"0"0"76"15,0 0-20-15,0 0 10 16,0 0-25-16,0 0-30 16,-57 407-14-16,8-385-18 15,-3-22 5-15,10-14-5 16,11-28 2-16,18-16 14 16,13-10-4-16,24 3-74 15,26 12-179-15,21 21-543 16</inkml:trace>
  <inkml:trace contextRef="#ctx0" brushRef="#br0" timeOffset="84493.9724">1741 3891 414 0,'0'-7'36'0,"3"-6"11"15,10-3 112-15,7-2-30 16,8-2-12-16,9-1 17 15,16 2-4-15,9 1-34 16,3 6-28-16,6 10-5 16,-3 2-13-16,-12 18-13 15,-8 17 3-15,-18 12-3 0,-21 10-6 16,-9-1-22-16,-23-1-7 16,-19-10 0-16,-16-16 0 15,-5-19 0-15,-1-10-2 16,5-22-2-16,11-13-4 15,19-6 4-15,21-1 0 16,13 8-9-16,32 13-73 16,22 10-75-16,9 11-161 15,14 11-302-15</inkml:trace>
  <inkml:trace contextRef="#ctx0" brushRef="#br0" timeOffset="84861.4292">3040 3929 927 0,'0'0'68'0,"0"0"85"15,0 0-27-15,0 0-81 0,0 0-16 16,25 210-22-16,-47-170-8 15,-4-9-1-15,1-11-41 16,5-8-70-16,9-12-37 16,11-7-50-16,16-15-188 15</inkml:trace>
  <inkml:trace contextRef="#ctx0" brushRef="#br0" timeOffset="85606.4005">4231 3598 77 0,'0'0'11'15,"0"0"32"-15,0 0-5 16,0 0 55-16,0 0 34 16,0-8-43-16,0 0-33 15,0 1 24-15,-6-3 24 16,-5 3-12-16,-6 4-32 16,-5 3-6-16,-6 10 15 15,3 18-2-15,1 15-5 16,5 10-26-16,10 7 5 15,9 3 7-15,14-4-27 16,15-10-7-16,10-15 0 16,4-11-4-16,-2-17 0 15,-3-6-6-15,-4-18 0 16,-9-10-9-16,-11-2 9 16,-5 0 4-16,-9 5-3 15,-4 10-10-15,-26 13 6 16,-8 3 1-16,-10 21 4 15,-7 13-3-15,3 9 1 16,11 0-41-16,16-7-93 16,21-10-132-16,10-17-452 15</inkml:trace>
  <inkml:trace contextRef="#ctx0" brushRef="#br0" timeOffset="86443.1621">5811 3290 264 0,'0'0'-84'15,"0"0"79"-15,0 0 44 16,0 0 63-16,-25-47 10 16,25 36 3-16,0 2 13 15,0 2 5-15,9 0-18 16,7 2-24-16,2 3-14 15,12 2 7-15,4 9-27 16,5 19-18-16,6 18-22 16,1 20 24-16,-1 19-33 15,-6 12 0-15,-13 11-4 16,-7 4 0-16,-15 0-7 16,-4-4-1-16,-24-7 3 15,-15-7-4-15,-14-15-69 16,-6-15-131-16,-1-15-98 15,-2-18-336-15</inkml:trace>
  <inkml:trace contextRef="#ctx0" brushRef="#br0" timeOffset="86986.3996">1850 3368 99 0,'0'0'41'0,"0"0"60"15,0 0-75 1,0 0-24-16,-5 19-17 16,0-19-39-16,1 0-38 0,4 0 73 15</inkml:trace>
  <inkml:trace contextRef="#ctx0" brushRef="#br0" timeOffset="87249.1374">1850 3368 447 0,'-10'23'199'15,"10"-23"-172"-15,0 0-29 16,0 0 22-16,0 0 24 16,0 0 9-16,-43-3 16 15,9 19 5-15,-11 14 1 16,-9 14-5-16,-8 17-6 16,1 15-4-16,-1 13 1 15,12 16-17-15,12 10 9 16,14 15-2-16,15 7-13 15,12 1-2-15,31-5-15 16,22-17-4-16,25-26-11 16,13-35-37-16,9-34-96 15,2-21-208-15,-10-25-603 16</inkml:trace>
  <inkml:trace contextRef="#ctx0" brushRef="#br0" timeOffset="92732.1007">14916 1798 443 0,'0'0'195'16,"0"0"-94"-16,0 0-24 15,0 0-12-15,0 0-9 16,0 0-5-16,0-1-14 16,0 1-9-16,-2 0-7 15,-1 0-7-15,2-1 1 16,-1 0 6-16,-1 0 0 15,1 1 3-15,2-1-4 16,-3 0 2-16,3-1 4 16,0 1 4-16,0-2 7 15,0 1-3-15,0-2-4 16,5 0-1-16,4-3 1 16,7 0-5-16,7 0 2 15,13-2-5-15,16-1-6 16,17 0-8-16,14-1-19 15,15 3-67-15,4 2-45 16,1 6-76-16,-7 0-93 16,-9 2-106-16,-8 12 57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02:41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 7892 86 0,'-5'-6'248'0,"5"3"-58"15,0-4-44-15,0 4-12 16,-1-1-39-16,1 2-32 15,0 2-37-15,0 0-16 16,0 0-9-16,0 0-30 16,0 0-41-16,0 0-18 15,-3 0-13-15,-13 0-66 16,-9 0 101-16,-9 0 62 0,-14-7 8 16,-7-11 3-1,-11-4-4-15,1-5-5 16,-3-1-41-16,5 1-55 0,4 2 67 15,9 5 32-15,7 4 9 16,8 4 6-16,8 5 13 16,8 2 31-16,8 4 13 15,6-1 13-15,5 1 9 16,0 1 20-16,0-2-11 16,0 2-2-16,11 0-23 15,6 0-12-15,-1 0 3 16,7 0-23-16,-3 1-1 15,2 5 6-15,1 3-9 16,-4 1-14-16,4 2 0 16,-3 2-12-16,5 0-6 15,5 4-3-15,4 2 11 16,9 4 11-16,5 3-12 16,11 2 3-16,9 7-5 15,2-1 1-15,7 6-1 16,1-2-7-16,-4 1 5 15,-1-3 3-15,-4-3-5 16,-3-4-3-16,-2-2 3 16,-4-2-1-16,2-4-4 15,-1 0 3-15,1 1-1 16,1 1 2-16,5-1 5 16,2 4-6-16,6-2-4 15,2 0 3-15,1 1-15 16,3-5 5-16,-3-1-4 15,-1-3 1-15,-1-1 4 16,1 0-3-16,-2-1 6 16,1 1-5-16,1 0 7 0,-1 2-3 15,1 0 0-15,-6-1 2 16,3 0-2-16,-2 1-1 16,0 0 4-16,-1 1 1 15,1 1-13-15,0 0-2 16,-3-1 8-16,1 0-3 15,-1 2 6-15,3-1 0 16,0 2-4-16,4 0 7 16,1 0-5-16,2 1 4 15,3 2-3-15,0-1 3 16,4 2-1-16,2 0 5 16,2 2-5-16,2 0-10 15,0-1 3-15,0 1 1 16,3-1 2-16,-3 1 1 15,0 0 0-15,5 1 5 16,-2 1-3-16,2 4 2 16,-4 1 3-16,4 1-6 15,0 0 8-15,-2 2-7 16,1-1-7-16,6 4 1 16,-1-5 1-16,2 4 5 15,1-2-6-15,-1 1 4 16,-1-2 0-16,-6 2 2 15,-4 0-4-15,2 0 9 16,-5 2-4-16,1-1-4 16,-1 3-7-16,6-1-1 15,-3 4 11-15,5 0-8 16,3 0 6-16,-2 1 0 16,-1 2 2-16,-2-2 4 15,-3 1-1-15,-5 0 0 0,0 0 0 16,1-1 3-1,1 2-14-15,0 0 1 0,-2 1 3 16,7 2 0-16,-1 4 4 16,7-1 1-16,-2 2-4 15,-1 1 2-15,0 1-4 16,-1-3 6-16,1 3 1 16,-5-5-2-16,3 0-3 15,0-3-7-15,-3-3 5 16,0-1-5-16,2-1 13 15,-2 0-10-15,6 0 7 16,-1 1 0-16,-4 2 4 16,4 1-3-16,-5 2 2 15,0 0 0-15,-2-3 4 16,-2 0-15-16,-2-2-3 16,-4-2 5-16,-1-2 4 15,2-4-1-15,5 1-6 16,-4-4 6-16,0 0-1 15,3 0 1-15,-5 0 5 16,-3 5-3-16,-4 0 0 16,2 2 0-16,-2 3 4 15,-3-3-16-15,-5-2 8 16,-5-4-10-16,-7-8 8 16,-8-7 2-16,-7-6 3 0,-3-5 1 15,-8-5 0 1,-4 1 2-16,-1-2-4 15,-3-1 4-15,1 3-5 16,0 0 1-16,-1 3-3 0,0-2 4 16,-2 1-4-16,0-1 5 15,-2 0-9-15,-5-2 8 16,1-2-3-16,-2-2 5 16,1 1 0-16,1-1-2 15,1 3 0-15,7 4 1 16,4 7-1-16,4 4-12 15,2 2-13-15,-2 1 9 16,-7-1 15-16,-3-5 1 16,-11-8 3-16,-6-2-3 15,-3-6 1-15,0-1-3 16,0 0 3-16,0 0 0 16,5 0 3-16,-2-1 1 15,-1-7-4-15,5-4 1 16,3-4-4-16,-6-5 6 15,4-4-6-15,-3-8 4 16,-1-6-4-16,-4-11 1 16,0-9 2-16,0-11-4 15,-4-8 3-15,-13-8-2 16,-5-6 9-16,-3-3-10 16,-6-5 6-16,-6-1 1 15,1-1 0-15,-5 0-17 16,3-5 6-16,0-3 3 15,3-1 8-15,1 0-4 16,5 1-3-16,3-1 8 16,1 2-2-16,5 4 1 15,1 0 4-15,3 2-7 16,1 1-14-16,4 3 11 16,-1-3-1-16,2 2 3 0,1 0-1 15,1 1 6 1,-4 3-5-16,-2 1 3 0,-2 2 1 15,1 2-4-15,-5-2 9 16,0 2-8 0,-2 3-11-16,2 2 7 0,1 7 1 15,4 7-2-15,1 6 3 16,6 7 3-16,-1 6 2 16,1 1-7-16,-1-1 6 15,2 3-1-15,-2 3-2 16,0-1 0-16,0 0 0 15,-2 2 2-15,1 1 1 16,6 2-2-16,-6 4 2 16,6 4-4-16,2 2 4 15,1 9-3-15,1 5-6 16,-3 4 4-16,1 4 1 16,2 4 0-16,0 0-1 15,-5 1 1-15,2-1-2 16,-1-4 1-16,-6-3 1 15,3-3-3-15,-1 0-1 16,-1 0 3-16,2 2 2 16,1 5-1-16,1 2 0 15,2 3 1-15,-1 4-3 16,-1 1-1-16,-4 0-3 16,1 0 2-16,-9 0 0 15,-5 0 6-15,-4 0-2 16,-4-2 3-16,-4-2 1 15,-6-3-3-15,-8 1-2 0,-3-4-2 16,-14 0 2 0,-7 0 0-16,-13-5 1 0,-8-3-3 15,-11-5 3-15,-14 0 0 16,-15-4 2-16,-10-2 4 16,-12-3-4-16,-15 1 10 15,-8-1-12-15,-10 2-9 16,-12-3 6-16,-8-3 2 15,-9-4 9-15,-8-2 0 16,-9 0-5-16,-9-1-12 16,-1-3 7-16,-10 7 10 15,2-1 7-15,-3 4-22 16,1-1 0-16,-3 1 8 16,2 5 10-16,3 0 3 15,-3 0-25-15,10 3 4 16,-3 5 9-16,10 3 10 15,8 4 6-15,5 5-39 16,11 2 14-16,4 5 10 16,7 2 3-16,7 1 9 15,10-2-23-15,6-1 1 16,5-2 4-16,12 0 6 16,4-4 1-16,11 0 4 15,4 1 3-15,11 1-28 16,12 2 10-16,8-1 5 15,12 6 3-15,16 1 1 16,7 0 0-16,10 2-1 16,6 9 3-16,8 3-2 15,9 2 0-15,-2-1-22 16,7 1 1-16,1 0-4 16,0-3 0-16,4 0 0 15,1-6 4-15,-4 0-4 0,7-1-14 16,7-3-22-16,10 1-29 15,14 5-80-15,4 1-72 16,26 7-233-16</inkml:trace>
  <inkml:trace contextRef="#ctx0" brushRef="#br0" timeOffset="1311.5984">1699 7898 917 0,'45'-15'-10'16,"16"0"10"-16,8 6 47 15,20 7 20-15,22 2-32 16,30 23 12-16,44 19-9 16,35 18-12-16,37 21 9 15,36 20 8-15,35 20 5 16,23 17-9-16,22 19-11 15,16 15-7-15,4 10 20 16,-2 7-37-16,-9 6 42 0,-23-8-1 16,-36-7-48-1,-40-18-2-15,-44-24 13 0,-50-33-15 16,-55-33 2-16,-52-36 3 16,-53-36 2-16,-44-47-17 15,-63-41-32-15,-54-36 38 16,-44-28 11-16,-44-27 11 15,-32-17-1-15,-16-10-5 16,-2 0-26-16,12 10 23 16,25 20 18-16,47 26-15 15,45 36 1-15,54 35 12 16,51 28-12-16,41 28 41 16,60 22 40-16,42 16-83 15,57 34-2-15,55 40 6 16,60 40-2-16,54 42-9 15,61 39-13-15,39 40 13 16,23 36 30-16,1 13-50 16,-25-2 38-16,-49-10-46 15,-66-32 50-15,-75-53 10 16,-75-59-51-16,-83-63 14 16,-72-67 9-16,-69-62-44 15,-83-74 37-15,-66-58 9 16,-64-56 16-16,-54-45-8 15,-32-24-43-15,-15-10 41 16,10 1 27-16,29 22-74 0,45 39 39 16,58 41 23-1,68 52-23-15,63 49-16 0,59 45 12 16,53 42 23 0,65 29 34-16,58 48-49 0,52 38-2 15,59 44 8-15,46 39-7 16,43 32-17-16,36 26 8 15,12 24 17-15,-4 6-26 16,-15-11 27-16,-36-24 5 16,-46-35-53-16,-65-44 41 15,-66-57 2-15,-55-58 7 16,-69-47-10-16,-46-65-21 16,-63-49 6-16,-43-41 6 15,-40-37-1-15,-40-27 0 16,-25-22 10-16,-9-5-13 15,-2 9 15-15,16 15-10 16,28 24 6-16,40 38 5 16,42 49-21-16,46 41 10 15,47 39 7-15,35 39 5 16,58 26 5-16,47 44-13 16,36 29-9-16,41 33 8 15,28 30 11-15,32 17 8 16,11 10-12-16,-4-3-35 15,-14-11 22-15,-32-26 17 16,-36-37 1-16,-52-37-16 16,-46-41 7-16,-55-38-3 15,-34-60-12-15,-54-47-2 16,-30-37 6-16,-26-29 0 16,-14-10 17-16,-1-1 5 15,18 15-24-15,32 25 3 16,24 30-1-16,29 22 7 15,27 19 8-15,21 18 13 16,24 11 6-16,14 12-6 0,16 11-13 16,20 13-1-16,17 16 1 15,19 3 1-15,26 23-4 16,23 7-51-16,28-3-82 16,23-12-220-16</inkml:trace>
  <inkml:trace contextRef="#ctx0" brushRef="#br0" timeOffset="4213.2318">547 9361 239 0,'0'-14'95'0,"0"4"-17"15,0 5-5-15,-3 0 13 16,2 4-15-16,1-1-19 16,0 1-6-16,-3 1 11 15,1-2-7-15,2 2-5 16,0-1-1-16,0-1 3 15,0-1-5-15,0-2 0 16,-5-4 7-16,5-4 7 0,0-4 6 16,0-7-14-1,10-5 3-15,10-4 4 16,14-3-4-16,9-2-9 0,12-2 13 16,8 3-36-16,8 1 9 15,2 6-13-15,-3 10-3 16,-3 10-5-16,-8 7-16 15,-8 3 12-15,-8 20 23 16,-4 13-5-16,-10 15-23 16,-4 13 11-16,-8 10-8 15,-14 13 7-15,-3 9 5 16,-31 2-13-16,-18 1 13 16,-23-6-10-16,-13-10-12 15,-16-15 9-15,-12-19 6 16,-8-22-14-16,-1-23 1 15,9-10 9-15,7-37 8 16,13-15 2-16,23-13-2 16,22-7 4-16,24-4-3 15,20 1 1-15,18 3-16 16,41 4 8-16,32 1-26 16,24 1-59-16,7 1-92 15,0 3-59-15,-8 5-116 16,-22 11-254-16</inkml:trace>
  <inkml:trace contextRef="#ctx0" brushRef="#br0" timeOffset="5572.5411">3553 11244 599 0,'0'0'44'16,"-21"-6"-26"-16,13 3 63 15,6-4 53-15,2-2 7 16,11-5-19-16,22-7-4 15,16-3-44-15,24-4-3 16,26 2-7-16,22 7-30 16,10 15 1-16,0 6-9 15,-8 28-7-15,-15 17-10 16,-25 13 63-16,-29 18-44 16,-34 11-24-16,-20 11 1 15,-45 4-8-15,-34-4 6 16,-37-13 7-16,-25-26-14 15,-11-35-9-15,-5-26 3 16,7-48 4-16,27-33 14 16,30-19 3-16,34-6 12 15,36 2-10-15,29 15 0 16,50 25-11-16,34 30-56 16,32 28-152-16,24 8-144 15,20 31-543-15</inkml:trace>
  <inkml:trace contextRef="#ctx0" brushRef="#br0" timeOffset="7337.2698">6172 12315 160 0,'0'0'64'0,"0"0"-28"16,-25-6 21-16,14 3 19 15,2-3 42-15,0 2 6 16,-1-1-18-16,6 1 4 16,-3 1-20-16,7-1 0 15,0-1 3-15,2-2 5 16,21-5-22-16,11-1-28 15,21-4-13-15,22-2 13 16,16-6-19-16,14 2-8 16,5 2-12-16,-4 6-2 15,-5 7 2-15,-17 8 7 16,-17 3-10-16,-17 27-2 16,-18 16 6-16,-20 20 5 15,-14 23-10-15,-37 19-6 16,-31 10 2-16,-30-2 4 15,-23-17-5-15,-20-26 11 16,-1-36-26-16,1-37 12 16,18-19 9-16,19-36 11 15,28-15 2-15,27-8-5 16,24-1-3-16,25 4-4 16,11 7 0-16,32 13-34 15,16 13-93-15,14 15-132 0,9 20-304 16</inkml:trace>
  <inkml:trace contextRef="#ctx0" brushRef="#br0" timeOffset="15502.3381">1205 9260 291 0,'0'0'131'16,"0"0"30"-16,0 14-47 15,0-8-39-15,-3 0-4 16,-2-2-11-16,3-1-8 15,-1 1-3-15,2-3 2 16,1 0 1-16,0-1-11 16,0 0-4-16,0 0 3 15,0 0 1-15,0 0-2 16,0 0 4-16,-3 2 0 16,3-2-3-16,0 1-4 15,0-1-7-15,0 1-9 16,0-1 0-16,0 0-8 15,0 0-5-15,0 0-1 16,0 0 2-16,0 0-3 16,0 0-1-16,0 0 4 0,0 0 6 15,0 0 9-15,0 0-6 16,0 0 2-16,3-2-4 16,3-6 0-16,3-1-9 15,5-5-1-15,2-3-1 16,-1-3-2-16,7-1-1 15,0-2 0-15,-2-1 0 16,4 2-3-16,3-4 4 16,-2 2-2-16,-1 0 3 15,1-2-3-15,5 1-2 16,-1-1 3-16,5 0 1 16,0-1 0-16,1 0 0 15,3-3 2-15,1 1-4 16,1-3 2-16,4 0 0 15,-6 0 0-15,6 0 3 16,-1 0-3-16,1 2 2 16,-4 0 2-16,8 0-1 15,0 3 2-15,-1-1-5 16,5 1 1-16,3-2-6 16,2-1 0-16,2 2 5 15,0-1-2-15,3 0-2 16,-2 4 3-16,4-2 0 15,3 5 1-15,1 0-1 16,0 3-5-16,6 1 9 16,-1 3-4-16,0-3 1 15,0 2 0-15,0-1 2 16,1 0-1-16,2 0 2 16,-3-1-3-16,2 3-9 0,-3-1 3 15,3 3-3 1,1 0 6-16,-2-1 1 0,4 1 2 15,-1 2-2-15,1 0 1 16,1 0 3-16,-2 1-4 16,-2 0 2-16,1 0 2 15,-2-2-3-15,4 2 5 16,-4 1-4-16,4 1-8 16,-1 1 3-16,1 1-2 15,-4 0 4-15,5 2-1 16,-1 1 3-16,-1 1-4 15,2 0 7-15,-3-1-3 16,-1-1-2-16,1 0 5 16,-7 0 0-16,1-4-2 15,-2 3 0-15,4-2 1 16,-4 1-1-16,0 2-6 16,2 0 0-16,-2 3 0 15,0 1 0-15,0 0 5 16,1 0 0-16,-1 0-1 15,0 0-2-15,0 0 5 16,1 0-3-16,-6 0 3 16,1 0-4-16,-1-3 3 15,1 1 4-15,-1 1-3 16,4 0 0-16,-2 1 3 16,2 0-2-16,1 0-9 15,2 2 3-15,3 8 6 16,-1-1-4-16,6 3 1 15,0 2-1-15,1-2 3 0,1 0-5 16,-1-3 6-16,0 1-4 16,0-3 3-16,-3-1-2 15,2 1 3-15,-1-1-3 16,-1 4 4-16,0 0-10 16,-1 0 4-16,2 0-6 15,-4 3 6-15,2 0 1 16,-3-2-1-16,4 2-1 15,-4 1 0-15,1-1-1 16,-1-2 3-16,0 1 0 16,-7 0 1-16,-2 3 1 15,1-1 0-15,-7 2 2 16,2-1-2-16,-4 1 2 16,0 0-5-16,1-2-5 15,-2 2 1-15,-1-3 5 16,0 0-2-16,0-3 0 15,-2 1 0-15,-2-1 3 16,2 0 0-16,1 1-4 16,0-1 6-16,-2 0-2 15,3 1-2-15,-4 0 3 16,2 0-1-16,-4-1-2 16,1 0 0-16,3-1 4 15,-4 2-3-15,-1-1 0 16,1 1 4-16,-4 1-5 15,4-1 5-15,-6 0-9 16,6-1 2-16,-4 0 0 16,-1-1 0-16,2-1-2 15,-1 1 5-15,-1-2-2 0,0-1 4 16,1 4-4-16,4-3 3 16,-5 3-2-16,1-3 3 15,4 3-4 1,-3 0 1-16,1-1 2 0,-3 1-2 15,2-3 2-15,-2 0 1 16,-1-2-3-16,3 3 6 16,-2-3-5-16,0-1 0 15,1 4 4-15,0-2-5 16,-1 1 5-16,5 1-6 16,-4 0 4-16,4 1 0 15,-1 1-7-15,2-1 1 16,-6 2 4-16,6-1-4 15,-3 0 4-15,2-1-2 16,-2 2 2-16,0 1-2 16,-2-2 3-16,3 2-3 15,-1-1 5-15,0 2-6 16,2 0 3-16,-5-1 2 16,1 3-3-16,-1-1 2 15,-2 2 2-15,1-1-3 16,-3 0-1-16,-4 1 2 15,5-2-1-15,-5 1 4 16,-1 1-4-16,-2-1 0 16,3 1 2-16,-1-2 0 15,-2 1-2-15,3 1 1 16,-5-3-8-16,1 1 2 16,-4-1 4-16,0-2-3 15,-6 0 4-15,4-1-4 16,-4 0 5-16,0 0-3 15,-3-1 4-15,0 2-5 0,5-3 4 16,-5 2-3 0,0-2 2-16,0 2 0 0,0-2 1 15,0 3-4-15,0-2 5 16,-1 2-5-16,2 3 2 16,-2-2 0-16,2 3-2 15,-5-2 3-15,4 0-2 16,-8-6-2-16,-1-1 5 15,-5-2-1-15,-1-3-1 16,-2-1 2-16,0 0-3 16,0 0-2-16,0 0 1 15,0 0-3-15,0 0 3 16,0 0 0-16,0 0 1 16,0 0-2-16,0 0-4 15,0 0 2-15,0 0 2 16,0 0-2-16,0-1 2 15,0 1 3-15,0-1 0 16,0 1 0-16,0 0 4 16,0 0-4-16,0 0 3 15,0 0-3-15,0 0 0 16,0 0 3-16,0 0-2 16,0 0 0-16,0 0 3 15,0-2 1-15,0 1-1 16,0 1-1-16,0-3 0 15,0 2 2-15,0 0-1 16,0-1 0-16,0-3-1 16,-5-2-1-16,5 0-1 15,0-4 0-15,-2 2 1 16,-1-2-2-16,3 2 1 16,0 4-1-16,0 2 4 0,0 1-3 15,0 2 5-15,0 0-6 16,0 0 4-16,0 0-6 15,0 0 5-15,0 0-5 16,0 0 4-16,0 0-9 16,0 0 4-16,-1 0-1 15,1 0-6-15,-2 0 4 16,2-4-1-16,-5 1 4 16,1-3 2-16,-5-7 2 15,-4-3-4-15,1-3 8 16,-7-3 5-16,4-1 2 15,-2 0-7-15,4 1 1 16,1 5-4-16,1-1-1 16,2 1 2-16,-2-3-3 15,1 2 1-15,1-1 2 16,3 1-1-16,-3 4-4 16,6 6 4-16,-2 2-2 15,5 3 0-15,0 3 1 16,0 0-5-16,0 0-3 15,0 0 1-15,0 0 3 16,0 0-2-16,0 0 0 16,0 0-2-16,0 0-5 15,0 0-2-15,-2 0-1 16,2 0 2-16,0 0 1 16,0 0 3-16,0 0 4 15,0 0 4-15,2 0 5 0,3 2-3 16,2 2-2-1,0 4 5-15,3 4-1 0,3 6 2 16,4 6-2-16,1 3-3 16,3 5 1-16,0 1 2 15,-5-5-4-15,-2-5 5 16,-3-4-5-16,-5-10 6 16,-2-1 4-16,-4-6-5 15,0-1 1-15,0-1-6 16,0 2 0-16,0 1-1 15,-10 2 3-15,-4 2 0 16,-7 4 3-16,-3 3-2 16,-9 1 1-16,-6 3 6 15,-2-1 2-15,-8 2-5 16,0-4 7-16,-2-2-2 16,7-7-4-16,6-3 1 15,11-3-3-15,9-1-2 16,13-17-27-16,8-13-27 15,23-4-48-15,12-2-114 16,11 1-178-16,9 11-492 16</inkml:trace>
  <inkml:trace contextRef="#ctx0" brushRef="#br0" timeOffset="16126.4871">12838 9167 843 0,'-7'-14'26'15,"7"2"-20"-15,0-2 18 16,3-2 123-16,18-1-66 15,9 0-35-15,15 3-6 16,17 2 12-16,11 2-3 16,20 6-17-16,9 4-4 15,8 1 1-15,5 18-6 16,-8 13-6-16,-9 11 13 16,-21 14 1-16,-17 12-1 15,-22 16-1-15,-26 15-5 16,-20 9-18-16,-44 4 0 15,-32-4-15-15,-28-14-3 16,-24-22 3-16,-16-34 7 16,-6-33 1-16,9-22 14 15,14-39 10-15,22-21 1 16,25-12 2-16,30-4-3 16,35 2-7-16,23 8-10 15,29 9 1-15,35 11-6 16,18 16-24-16,16 8-39 15,12 12-56-15,5 11-28 16,1 12-113-16,-6 3-138 0</inkml:trace>
  <inkml:trace contextRef="#ctx0" brushRef="#br0" timeOffset="19357.334">15184 9636 1231 0,'0'0'-30'0,"0"0"-110"0,0 0 176 16,0 0 53-16,433-152-51 16,-300 133-25-16,3 15-8 15,-4 4-3-15,-13 23 23 16,-25 24 38-16,-39 22 21 15,-33 24-43-15,-27 17-21 16,-54 9-4-16,-38-4 5 16,-35-17-12-16,-23-28-11 15,-11-44 7-15,-8-31-2 16,16-49 15-16,22-32 7 16,29-12 11-16,33-4 2 15,35 10-38-15,39 19 3 16,39 24-43-16,44 26-100 15,33 23-244-15</inkml:trace>
  <inkml:trace contextRef="#ctx0" brushRef="#br0" timeOffset="19916.4145">16589 9915 1026 0,'0'0'5'0,"0"0"-5"16,0 0 19-16,0 0 70 15,0 0-18-15,-22-288-19 16,56 225 3-16,20 7 13 15,25 13-2-15,22 17-10 16,19 21-23-16,4 13-20 16,-2 34-4-16,-10 21-2 15,-29 20 16-15,-30 12-4 16,-42 14 7-16,-25-1-17 16,-54-2-7-16,-41-13 1 15,-32-25-7-15,-23-39 4 16,-14-32 3-16,-2-60-2 15,14-39 3-15,29-25 6 16,30-6 1-16,39 12-17 16,43 22 7-16,32 31-28 15,50 37-71-15,31 31-123 16,30 32-291-16</inkml:trace>
  <inkml:trace contextRef="#ctx0" brushRef="#br0" timeOffset="20784.5227">18590 12550 1077 0,'0'0'-2'15,"0"0"-16"-15,0 0 62 16,0 0 61-16,99-77-44 16,-27 38-35-16,21-9 0 15,25-2 36-15,18 1-11 16,14 5-19-16,-2 12-22 15,-3 16-7-15,-21 16 4 16,-23 8 4-16,-36 32 12 16,-35 23-19-16,-30 23 19 15,-45 15-21-15,-45 12 2 16,-40 1 4-16,-27-15-10 16,-18-25 2-16,-5-41 6 15,17-33 3-15,24-48 1 16,35-40-2-16,31-21 18 15,34-10-21-15,30 2 2 16,18 13-3-16,35 17-26 16,21 19-51-16,18 20-49 15,15 17-165-15,14 14-234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03:31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3020 8634 786 0,'-23'0'10'0,"-13"18"54"16,-12 6 31-16,-2 2-45 16,-2 4-18-16,8-2 8 0,10-3-7 15,14-6 8-15,20-5 13 16,11-2 38-16,35-2-4 15,20 1-39-15,16 1-40 16,15 2 1-16,-4 2 11 16,-10 3-11-16,-23 1 10 15,-18 3-13-15,-28 6 18 16,-17 5 4-16,-36 2-20 16,-17-4-12-16,-15-5 9 15,-8-7-29-15,3-6-34 16,15-11-45-16,20-3-40 15,25 0-21-15,19 0-101 16,37-7-210-16</inkml:trace>
  <inkml:trace contextRef="#ctx0" brushRef="#br0" timeOffset="407.0157">3454 8877 640 0,'0'0'20'0,"0"0"135"15,0 0 33-15,0 0-66 16,0 0-30-16,34 90-11 16,-14-68-4-16,5-6-29 15,8-15-29-15,-4-3-6 16,1-26-12-16,-5-10-5 15,-5-10 1-15,-2-2-18 16,-2 3-12-16,-7 6-44 16,5 8-66-16,-3 15-63 15,7 13-225-15</inkml:trace>
  <inkml:trace contextRef="#ctx0" brushRef="#br0" timeOffset="820.3222">3984 8692 861 0,'0'0'-22'16,"0"0"47"-16,0 0 13 15,0 0 16-15,0 0-10 16,0 0-25-16,-153 112 21 16,136-86-7-16,8-5-15 15,5-9-9-15,4-9-5 16,13-3-7-16,9-9-46 15,2-11 11-15,6-4 24 16,-2-1-2-16,-3 3 6 16,-5 6 8-16,-8 7 4 15,-3 6 8-15,-2 3 43 0,-1 6 6 16,-2 15 9 0,1 11 6-16,4 13-14 15,-2 15-8-15,2 14 5 0,-1 9-22 16,-2 7-19-16,-6-5-6 15,0-8 1-15,-5-16-2 16,-20-20 0-16,-9-23-2 16,-6-18-14-16,-7-22-1 15,2-24-2-15,2-10-44 16,14-4-20-16,18 2-48 16,11 13-38-16,29 16-135 15</inkml:trace>
  <inkml:trace contextRef="#ctx0" brushRef="#br0" timeOffset="1372.8004">4288 8793 751 0,'0'0'-3'16,"0"0"22"-16,0 0 8 16,0 0 34-16,0 0 33 15,-68-2-55-15,48 19 0 0,1 2 16 16,5 4-14-1,8-1 21-15,1-1-26 0,5-4-1 16,0-4-1-16,0-5-4 16,14-5-15-16,-3-3-14 15,5-3-5-15,-4-11 1 16,-1 2 2-16,-2-2 1 16,-2 4 2-16,-3 4 17 15,-4 3 31-15,0 0 14 16,3 3-6-16,-1 0-1 15,2 0-15-15,1 0-9 16,0 0-6-16,4 8-7 16,-3-1-7-16,4 3-2 15,-6 1-4-15,6 0-5 16,-4 0 3-16,3-3-5 16,-1 1 2-16,0-5-1 15,1-2-15-15,5-2-28 16,-3 0-40-16,3 0-56 15,0 0-77-15,-4-1-102 16,0 1-368-16</inkml:trace>
  <inkml:trace contextRef="#ctx0" brushRef="#br0" timeOffset="1550.6936">4484 8931 1118 0,'0'0'72'0,"0"0"106"16,0 0-88-16,0 0-52 15,0 0-37-15,86-104 13 16,-67 42 4-16,3-7-6 0,1 4-4 16,2 12-8-1,3 23-27-15,3 26-80 16,7 17-162-16,6 37-439 0</inkml:trace>
  <inkml:trace contextRef="#ctx0" brushRef="#br0" timeOffset="2070.9551">5200 8318 778 0,'0'0'17'16,"0"0"127"-16,0 0 2 15,0 0-46-15,0 0-31 16,14 2 15-16,-14 13 3 16,0 13-7-16,-3 15-40 15,-4 18-24-15,-3 20 25 0,-3 12-10 16,4 9-15-1,3-5-11-15,-4-9 15 0,9-18-11 16,-2-20-5-16,3-21 3 16,0-20-8-16,0-15 2 15,0-30-45-15,8-14-39 16,2-12-16-16,1-8-81 16,3-1-64-16,0 11-194 15</inkml:trace>
  <inkml:trace contextRef="#ctx0" brushRef="#br0" timeOffset="2579.9422">5147 8258 882 0,'0'0'-39'15,"0"0"91"-15,0 0-25 16,0 0-22-16,0 0 3 15,3 0 23-15,-1 0 18 16,2 0-2-16,1 0 14 16,0-4 6-16,1 3 21 15,8 1 16-15,6 0 15 16,5 7-33-16,9 14-46 16,5 7-3-16,-1 9-5 15,1 6-16-15,-9 1-5 16,-2-1-3-16,-13-8-4 15,-6-6-2-15,-4-10-5 16,-5-10 4-16,0-7-11 16,-6-2-31-16,-8-7-27 0,-5-9-31 15,1-4-14 1,-7 0-26-16,0 0-8 0,2 1 24 16,-4 1-56-16,3 1 20 15,-4 0 81-15,4-2 58 16,4 2 19-16,-1 0 13 15,-1 5 78-15,2 7 40 16,-5 5-2-16,-3 5-4 16,2 17 20-16,-2 8-20 15,3 6-55-15,2 3-29 16,1-2-31-16,8-1-7 16,3-2-13-16,8-1-185 15,3 1-298-15</inkml:trace>
  <inkml:trace contextRef="#ctx0" brushRef="#br0" timeOffset="3923.5908">2698 9698 872 0,'0'0'134'16,"0"0"-24"-16,0 0 69 15,0 0-72-15,0 0-21 16,10 54-17-16,-10-8-37 16,5 19 7-16,4 17-10 15,5 16-3-15,2 9-1 16,7-2-14-16,-1-11 0 16,-2-15-6-16,-3-26 4 15,-11-23-4-15,-6-22-2 16,-11-9-8-16,-23-30-25 15,-14-11 17-15,-9-3 5 16,-4-2-1-16,4 8-8 16,9 10 11-16,14 15 7 15,12 14-1-15,10 13 7 16,12 20 5-16,4 6 13 16,20 4-11-16,11-2-4 15,16-9-5-15,10-14-2 16,6-18-1-16,2-11-8 15,0-26-2-15,-3-20 4 16,-12-8-4-16,-10-2-14 16,-15 6 11-16,-13 9-7 15,-13 14 0-15,-3 17 4 16,-8 11 3-16,-6 10 4 16,-6 2 10-16,2 21 3 15,2 9 2-15,5 6 11 16,6 5-1-16,5 0-2 15,14-5-6-15,17-11-6 0,13-10-7 16,15-12-17-16,9-5-34 16,3-5-38-1,-6-15-37-15,-3-4-93 0,-17-2-77 16,-10-2-262-16</inkml:trace>
  <inkml:trace contextRef="#ctx0" brushRef="#br0" timeOffset="4238.7844">3456 9995 743 0,'0'0'27'16,"0"0"124"-16,0 0-38 15,0 0 1-15,0 0-26 16,4 55-41-16,-1-19 3 16,2 7 10-16,1 4-7 15,-1-6 3-15,0-4-27 16,-1-11-9-16,1-13-8 15,0-13-4-15,-1-3-11 16,1-26-12-16,1-5 9 16,3 2 9-16,-2-1-2 15,2 6-4-15,-1 11 5 16,2 14 4-16,6 2 44 16,7 18 3-16,7 11-48 15,4 2-7-15,6 7-69 16,-1-3-103-16,4-13-61 15,-4-11-141-15,0-11-300 16</inkml:trace>
  <inkml:trace contextRef="#ctx0" brushRef="#br0" timeOffset="4532.0855">3992 9961 820 0,'0'0'-47'0,"0"0"225"16,0 0-58-16,0 0-59 15,0 0 9-15,-152 96-11 16,137-77-7-16,5-3 7 16,10-2-12-16,3-6 18 15,18-3 5-15,5 2-50 16,7-2-12-16,-2-1 9 16,-4 4-6-16,-6-4 0 15,-7 1-1-15,-13 5-3 16,-1 4-11-16,-15 3-1 15,-6 1-14-15,-2 0-43 16,-2 1-50-16,10-6-45 16,6-10-61-16,9-3-148 15,9-6-15-15</inkml:trace>
  <inkml:trace contextRef="#ctx0" brushRef="#br0" timeOffset="4699.2449">4177 10076 1075 0,'0'0'19'0,"0"0"132"16,0 0-88-16,0 0-16 15,0 0-28-15,14 99-15 16,-24-86-10-16,1-3-52 16,7-8-140-16,2-2-115 15,0-5-101-15</inkml:trace>
  <inkml:trace contextRef="#ctx0" brushRef="#br0" timeOffset="4845.3557">4220 9769 877 0,'0'0'0'0,"0"0"123"16,0 0-64-16,0 0-56 15,0 0-5-15,0 0-127 16,-14 64-310-16</inkml:trace>
  <inkml:trace contextRef="#ctx0" brushRef="#br0" timeOffset="5044.8097">4420 9402 1152 0,'0'0'-5'16,"0"0"116"-16,0 0-36 15,0 0-21-15,0 0-27 16,0 0-30-16,73 559 1 16,-67-463-54-16,2-8-22 15,1-22-7-15,-1-21-101 16,1-24-234-16</inkml:trace>
  <inkml:trace contextRef="#ctx0" brushRef="#br0" timeOffset="5191.3794">4552 9912 912 0,'0'0'-28'16,"0"0"42"-16,0 0 92 15,0 0-74-15,0 0-21 0,0 0-4 16,-214 95-51 0,192-79-166-16,10-2-139 0</inkml:trace>
  <inkml:trace contextRef="#ctx0" brushRef="#br0" timeOffset="5489.8366">4693 10019 950 0,'0'0'5'16,"0"0"90"-16,0 0-47 15,0 0-2-15,0 0-21 16,0 0-23-16,88 116-33 15,-77-165 42-15,2-10-4 16,-4 3-3-16,0 10 1 16,-1 14 35-16,1 19 28 15,4 16 79-15,-3 36 25 16,1 24-173-16,3 19 0 16,0 13 5-16,-5 3 1 15,1-8-15-15,-4-14-94 16,5-30-44-16,3-28-4 15,4-18-38-15,9-23-396 16</inkml:trace>
  <inkml:trace contextRef="#ctx0" brushRef="#br0" timeOffset="6241.3769">5245 9445 803 0,'0'0'6'15,"0"0"117"-15,0 0 65 16,0 0-38-16,0 0-40 15,20 30-8-15,-15 6-10 16,2 17-67-16,3 12-16 16,1 8 0-16,-1 9-3 15,4-4 0-15,-3-7-5 16,-3-10 3-16,-2-15-3 16,-3-16 0-16,-3-16-1 15,0-14-14-15,0-16-68 16,0-27 43-16,-3-17 23 15,3-14 8-15,-1-11 5 16,-3-7-5-16,0 0 5 16,-7 7 4-16,-8 9-1 15,-1 11-1-15,0 15-9 16,-3 12 2-16,3 14-5 16,1 8 4-16,10 7 8 15,3 7-2-15,6 2 10 16,0 0 9-16,10 3 45 15,14 14-16-15,5 7-27 16,10 5-3-16,1 9 4 16,4 7-6-16,-1 3-3 15,-9-3 11-15,-4-7-21 16,-10-6-3-16,-6-11 7 0,-10-12-2 16,-4-9-5-16,0-6-23 15,-9-19 9-15,-11-7 5 16,-3-6-12-16,-8-2-3 15,-2 2 15-15,-3 5-4 16,-2 8 7-16,-1 9-7 16,6 10 9-16,4 6-1 15,2 9 0-15,4 18 7 16,5 13 31-16,2 9 8 16,1 4-13-16,1 0-24 15,0-2 1-15,3-7-5 16,-3-9-89-16,3-16-158 15,6-6-127-15,5-9-224 16</inkml:trace>
  <inkml:trace contextRef="#ctx0" brushRef="#br0" timeOffset="14229.5745">620 2490 722 0,'11'-13'19'15,"3"-2"51"-15,6-3 27 16,8 4-5-16,8 2-23 15,7 3-3-15,16 7-13 16,9 2 29-16,7 2-33 16,5 14-34-16,-1 6 8 15,-1 1-10-15,-10 4 7 16,-14 4 6-16,-10 1 3 16,-19 8-3-16,-21 11-6 15,-13 11-12-15,-41 13-9 16,-23 8-4-16,-23 0 6 15,-12-4 2-15,-4-19-1 16,5-22 0-16,13-26 2 16,11-15 0-16,15-31 2 15,23-20-3-15,16-11 3 16,19-9 9-16,10-3-6 16,22 1-9-16,25 2-18 15,8 6-32-15,14 10-33 16,8 8-57-16,10 6-91 15,1 12-161-15</inkml:trace>
  <inkml:trace contextRef="#ctx0" brushRef="#br0" timeOffset="18332.7972">8198 9068 229 0,'0'-3'167'16,"0"2"-111"-16,0 1 0 16,0 0-29-16,0-1-26 0,0-2-1 15,0 1 4-15,0-2 20 16,2-3 56 0,-2-2 18-16,0-5 10 0,0-2-26 15,-20-1-19-15,-15-2-16 16,-9-2-6-16,-14 2-4 15,-5 2 6-15,1 4 18 16,10 8-1 0,11 5-38-16,11 10 31 0,21 19 34 15,9 11-6-15,9 5-39 16,21 1-10-16,8-4-9 16,4-8-11-16,0-15-7 15,5-13 2-15,-12-6-10 16,-2-12 0-16,-12-11-6 15,-2 1 2-15,-13 1-10 16,-6 7 2-16,0 8 7 16,-6 6 8-16,-8 6 0 15,5 15 7-15,6 5 3 16,3 0-4-16,7-2-3 16,21-7-73-16,6-12-126 15,5-5-169-15,-3-11-380 16</inkml:trace>
  <inkml:trace contextRef="#ctx0" brushRef="#br0" timeOffset="18548.4579">8239 8527 1266 0,'0'0'-15'0,"0"0"121"16,0 0 55-16,0 0-114 15,0 0-8-15,37 317 3 0,-25-229-33 16,5-2-2 0,5-8-5-16,1-17-20 0,2-17-54 15,0-26-54-15,4-18-79 16,1-7-280-16</inkml:trace>
  <inkml:trace contextRef="#ctx0" brushRef="#br0" timeOffset="18786.4336">8679 8837 1052 0,'0'0'10'16,"0"0"105"-16,0 0-26 16,0 0-49-16,0 0 24 15,0 0 13-15,-169 158-6 16,169-127-16-16,15-5-18 15,21-7-24-15,14-10-26 16,7-9-49-16,5 0-47 16,-6-21-30-16,-13-7-72 15,-9-3-126-15,-14-1-173 16</inkml:trace>
  <inkml:trace contextRef="#ctx0" brushRef="#br0" timeOffset="18971.7617">8927 8864 1271 0,'0'0'128'0,"0"0"50"16,0 0-106-16,0 0-20 16,0 0-3-16,0 0-22 15,20 223-17-15,-42-220-11 16,-1-3 1-16,0-22-10 16,6-11 3-16,4-5-54 0,10 0-70 15,3-1-68-15,13 8-141 16,7 8-550-16</inkml:trace>
  <inkml:trace contextRef="#ctx0" brushRef="#br0" timeOffset="19340.7985">8918 8444 875 0,'0'0'82'0,"0"0"111"16,0 0 67-16,0 0-124 16,0 0-75-16,0 0-14 15,86 259-25-15,-61-170-13 16,0-3 0-16,-3-13-1 16,-7-16 1-16,-4-18-5 15,1-21-1-15,-4-18-2 16,2-18-12-16,3-18 7 15,-2-3 1-15,3-1-1 16,-4 7 3-16,-4 11 3 16,3 11-1-16,0 11 5 15,5 11 6-15,5 18-5 16,3 9-5-16,6 4-7 16,-1-1-62-16,-5 0-94 15,3-19-29-15,0-15-48 0,-7-7-163 16</inkml:trace>
  <inkml:trace contextRef="#ctx0" brushRef="#br0" timeOffset="19594.6385">9482 8869 923 0,'0'0'55'0,"0"0"74"16,0 0 44-16,0 0-93 15,0 0-12-15,39 109-10 16,-39-89-15-16,0-4-25 15,0-4 4-15,-3-6-1 16,1-6-18-16,0 0-10 16,-5 0 6-16,2-8 2 15,-4-2-3-15,3 0 4 16,-1-1-2-16,0 2-4 16,2 3-64-16,0 6-37 15,5 0-58-15,5 5-81 16,10 10-391-16</inkml:trace>
  <inkml:trace contextRef="#ctx0" brushRef="#br0" timeOffset="19930.4221">9573 8410 886 0,'0'0'117'0,"0"0"113"15,0 0-25-15,0 0-91 16,0 0-62-16,22 187-17 15,-13-105-8-15,7 9-15 16,2-2-8-16,3-9-2 16,0-15-25-16,-4-17-62 15,4-19-51-15,2-19-47 16,-3-10-184-16,8-4-400 16</inkml:trace>
  <inkml:trace contextRef="#ctx0" brushRef="#br0" timeOffset="20900.433">10248 9020 1153 0,'0'0'41'0,"0"0"123"15,0 0-92-15,0 0-31 16,18 31-38-16,-18-51-15 16,-7-14 6-16,-1-17-2 15,-9-16 6-15,3-17 10 16,-2-9-2-16,1 0 0 16,-1 2 0-16,-1 12-3 15,10 18-1-15,-3 17 2 16,2 15-4-16,8 15-3 15,0 11 9-15,0 3 59 16,14 2 7-16,2 15-37 0,9 3-9 16,3 9-10-1,1 0-6-15,-1 1-5 16,-6-2-2-16,-1-6 0 0,-8-5-5 16,-4-7-2-16,-1-5 7 15,-7-5-5-15,-1 0-10 16,0-15-7-16,0-7-4 15,-9-6 11-15,-5-5 7 16,3 1 5-16,-7 2 3 16,2 6-9-16,-4 2 1 15,0 8-6-15,0 6 11 16,-4 3-2-16,1 1 1 16,-6 4-7-16,2 4 7 15,-7 17 0-15,0 11 6 16,0 5 4-16,5 9-5 15,1 3-6-15,4 0 4 16,14-4-41-16,3-6-125 16,7-4-141-16,8-5-338 15</inkml:trace>
  <inkml:trace contextRef="#ctx0" brushRef="#br0" timeOffset="21952.34">8400 9790 756 0,'0'0'117'15,"0"0"90"-15,0 0-25 0,48 0-48 16,-28 33-34-16,8 13-37 16,-2 17-25-16,4 15-4 15,-1 5-20-15,-6-1-10 16,-7-14 3-16,-7-13-4 15,-4-17 1-15,-5-22-2 16,-16-14-3-16,-16-3-11 16,-13-18 5-16,-13-9 3 15,-2-1 4-15,-2 4-4 16,8 8 7-16,6 10-6 16,14 7 8-16,12 20-2 15,13 10 4-15,9 2-1 16,15 0 4-16,21-8-7 15,10-8-5-15,10-15 0 16,4-2 0-16,-5-25-6 16,-7-12 5-16,-8-7-12 15,-12-3-7-15,-12 4-4 16,-10 7 5-16,-6 9 1 16,0 11 10-16,-5 11 8 15,-1 6 3-15,-2 14 15 16,5 18 49-16,3 6-38 15,0 5-4-15,0-3-4 16,8-2-12-16,17-12-1 16,6-14-5-16,4-12-3 15,4-2-5-15,1-22-56 16,-1-6-43-16,-14-6-62 16,-7 3-71-16,-10 0-46 0,-8 3-237 15</inkml:trace>
  <inkml:trace contextRef="#ctx0" brushRef="#br0" timeOffset="22188.7086">8852 10074 1090 0,'0'0'74'16,"0"0"91"-16,0 0-41 15,0 0-77-15,0 0-7 16,55 157-26-16,-52-141-6 16,0-7 0-16,2-9-2 15,4-5-15-15,5-19-33 16,1 1 33-16,-1-2 10 15,0 2 0-15,-3 6 1 16,-6 10 2-16,2 7 2 16,0 0 11-16,4 13-4 15,2 5-10-15,8 5-39 16,8 2-129-16,1-4-123 16,4-6-252-16</inkml:trace>
  <inkml:trace contextRef="#ctx0" brushRef="#br0" timeOffset="22448.1592">9238 10007 886 0,'0'0'107'0,"0"0"122"16,0 0-145-16,0 0-20 16,0 0 3-16,0 0-16 15,-124 112-24-15,128-85-11 16,19-5-16-16,6-2 10 15,10-3-6-15,0-5 0 16,-4-3-4-16,-4-3 6 0,-14-1 0 16,-4-2 0-1,-13 0-4-15,0 3-11 0,-22-1-7 16,-3 2 2-16,1 1-101 16,0-4-112-16,9-4-257 15</inkml:trace>
  <inkml:trace contextRef="#ctx0" brushRef="#br0" timeOffset="22633.3296">9395 10118 810 0,'0'0'52'15,"0"0"177"-15,0 0-68 16,0 0-65-16,0 0 17 16,62 18-40-16,-60 9-58 15,1 3-8-15,-2-1 0 16,-1-2-30-16,5-8-70 15,0-16-47-15,2-4-73 16,-4-28-188-16,5-8-117 16</inkml:trace>
  <inkml:trace contextRef="#ctx0" brushRef="#br0" timeOffset="22816.5074">9497 9649 737 0,'0'0'106'16,"0"0"83"-16,0 0 96 15,0 0-158-15,0 0-62 16,0 0-19-16,72 169-36 16,-66-91-6-16,2 7-1 15,-1-5-49-15,3-6-69 16,4-14-41-16,1-22-35 16,2-19-110-16,-4-19-371 0</inkml:trace>
  <inkml:trace contextRef="#ctx0" brushRef="#br0" timeOffset="22965.588">9683 9926 816 0,'0'0'18'16,"0"0"102"-16,0 0 88 15,0 0-120-15,0 0-58 16,0 0-11-16,-167 51-10 16,139-37-5-16,8-4-70 15,11-3-193-15,9 0-117 16</inkml:trace>
  <inkml:trace contextRef="#ctx0" brushRef="#br0" timeOffset="23253.7456">9825 10023 996 0,'0'0'26'16,"0"0"66"-16,0 0 42 15,0 0-106-15,0 0-16 16,0 0-3-16,60 37-19 15,-48-45-9-15,5-9 18 16,0-2 10-16,1 1-7 16,-6 3-2-16,-3 7 7 15,1 8 41-15,-6 10 50 16,-2 23-11-16,1 17-85 16,-2 12-1-16,-1 8 4 15,5 1 12-15,0-6-12 16,-1-17-50-16,9-16-47 15,-1-21-17-15,10-11-88 16,-2-22-178-16,2-11-232 16</inkml:trace>
  <inkml:trace contextRef="#ctx0" brushRef="#br0" timeOffset="23814.3795">10378 9510 965 0,'0'0'25'0,"0"0"163"15,0 0 0-15,0 0-40 16,0 0-36-16,22 153-80 15,-18-67-33-15,1 15 6 16,4 8-3-16,2-3 0 16,3-12 0-16,0-22-1 15,-3-18 3-15,6-22-5 16,-6-29-1-16,4-14-15 16,-1-29 11-16,2-14 2 15,-1-6 5-15,-1-2-5 16,0 6 5-16,-5 12-1 15,-2 12 0-15,-7 13 4 16,4 8-6-16,-4 7 3 16,0 4 3-16,0 0 3 15,0 8 3-15,0 15-12 16,-6 7-4-16,-8 10 1 16,-4 9 7-16,-3 7 0 0,-3 1 2 15,-1-6-2-15,2-7 3 16,1-12-5-16,-5-15 1 15,7-17-8-15,-6-9-4 16,-3-25 9-16,-6-9-5 16,-6-4 14-16,2 2-4 15,-2 11-6-15,1 22-2 16,9 15-75-16,16 41-239 16,15 23-727-16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05:42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6684 5686 724 0,'0'0'2'0,"0"0"-1"16,0-12 66-16,0-8 72 15,13-8-37-15,17-8-32 16,15-7 3-16,22-5-17 16,26 2-4-16,24 6-21 15,34 14-18-15,18 19-8 16,4 12 17-16,7 40 36 16,-9 26-35-16,-15 25-6 15,-29 20 19-15,-26 15-23 16,-36 9-5-16,-34 6 1 15,-34 1 7-15,-54-5-4 16,-45-18 5-16,-41-27 19 16,-37-36-19-16,-15-46-1 15,-10-37-34-15,5-62 22 0,16-38 23 16,27-27 0-16,39-9-3 16,41 5-6-1,47 17-16-15,38 23 4 0,57 33-46 16,37 27-17-16,26 24-63 15,8 18-40-15,-9 11-24 16,-20 1 29-16,-23 12 5 16,-31-5-342-16</inkml:trace>
  <inkml:trace contextRef="#ctx0" brushRef="#br0" timeOffset="2631.1486">2670 5591 35 0,'0'3'28'15,"-2"-2"-16"-15,-3-1-10 16,1 0 0-16,-5 0-5 16,-1 0 6-16,1-1 4 15,-2 0-4-15,-3-1 5 16,0-1-9-16,3 0 179 15,0-1-97-15,4-1-4 16,1 1 44-16,1 0 17 16,0-3-9-16,4 4-10 15,1 0-6-15,0 0-24 16,0 0-3-16,0-1-11 16,11 1 4-16,9 2-6 15,9-1-25-15,10-2-7 16,9 2-1-16,5-3-4 15,6 2-14-15,4-5 7 16,5 0-4-16,7-2 2 16,8 3-10-16,14-3 7 15,6 2-7-15,17 1-5 16,4 2-18-16,15-1 4 16,4 0-2-16,0 2 8 15,-4 1 12-15,-7 3-9 16,-8 0 7-16,-12 0 8 15,-7 0 6-15,-10 0-27 16,-9 3 6-16,-3-2 1 16,-9-1-3-16,-1 0-2 0,1 0 0 15,2 0 3-15,-1 0-1 16,5 4-2-16,-1 4-1 16,-1-1 7-16,-4 3-9 15,-7-2 6-15,-11 1 0 16,-13-3-1-16,-10-4-12 15,-12-1 6-15,-11-1 4 16,-2 0-6-16,-7 0 7 16,-1 0-9-16,0 0 3 15,0 0-2-15,0 0 5 16,0 0-4-16,0 0 5 16,5-9-2-16,1-5 2 15,8-8 3-15,6-8-3 16,9-10 0-16,4-7-5 15,1-1 7-15,5-1-7 16,-3 2 5-16,2 7-2 16,0 5-1-16,-4 4 5 15,-3 5-4-15,-2 2 1 16,-4 1 0-16,1-1 1 16,-4-4-2-16,-3-2 0 15,-4-1 0-15,-1-4 0 16,-3-2 0-16,-3 0 6 15,-7 2-8-15,-1 1-4 16,0-2 6-16,-6 2-1 16,-11 0-5-16,-3 1 2 15,0 3-5-15,1 6 4 16,4 5-3-16,5 9 3 16,6 4-6-16,-1 5 6 15,5 1 6-15,0 0-3 16,0 0 2-16,0 0 0 15,0 0 2-15,0 0-3 0,0 0-3 16,-6 0-3-16,-10 0-1 16,-7 0 1-16,-13 0 8 15,-15-1 1-15,-19-1 0 16,-21 0 2-16,-16 1-3 16,-25 1 8-16,-20 0-4 15,-18 6-14-15,-16 8 0 16,-14 2 0-16,-14-3 13 15,0 0 4-15,-2-3 6 16,10-4-24-16,8-2 4 16,16 2 2-16,16 3 5 15,16 3-6-15,18 5 15 16,10 2-23-16,10 4 0 16,10 1 11-16,9 1-3 15,6-4 3-15,8-2 5 16,11-6-8-16,10 0 4 15,10-7 0-15,13-3-3 16,11 0 7-16,9-2-7 16,5-1-2-16,6 0 0 15,2 0 1-15,2 0-2 16,0 0-1-16,0 0 1 16,0 0-1-16,0 0 2 15,0 0 3-15,0 0-7 16,0 1 0-16,0 1 2 15,0-2 4-15,0 0-4 16,0 0 2-16,0 0-1 16,0 0-2-16,0 3 2 15,-9 8 7-15,0 10 1 0,-5 12-3 16,3 16 4-16,2 15 13 16,7 14-9-16,2 12-2 15,3 5 1-15,16 0 0 16,4-6-5-16,0-11 1 15,2-12-10-15,0-13-27 16,-3-11-97-16,5-6-68 16,8-3-112-16,8 3-670 15</inkml:trace>
  <inkml:trace contextRef="#ctx0" brushRef="#br0" timeOffset="5708.3068">10855 5651 701 0,'0'0'225'0,"0"0"-103"0,0 0-23 15,0 0 1 1,0 0-11-16,4 0-10 0,10 0-6 15,15 0 7-15,22 0-11 16,20 15-30-16,30 10-15 16,25 10-16-16,16 3-4 15,10 3 9-15,0-3-3 16,-12-7-21-16,-19-8-12 16,-28-8-10-16,-28-4-32 15,-23-1-57-15,-25 3-71 16,-13 4-163-16,-4 6-541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466.08496" units="1/cm"/>
          <inkml:channelProperty channel="Y" name="resolution" value="2345.52612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2T13:06:03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 3761 642 0,'0'0'51'0,"0"0"-42"15,87-75 68-15,-55 57 18 16,3 7-19-16,-1 10-9 15,0 3 11-15,0 32-33 16,5 25-15-16,-1 35-19 16,4 44 1-16,2 49-9 15,-2 49-2-15,-8 39-2 16,-14 28 9-16,-11 11 36 16,-12-14 15-16,-31-30 2 0,-20-49-13 15,-21-54-33-15,-16-55-10 16,-8-63-4-16,-8-49-5 15,0-70 1-15,6-55 12 16,11-54 2-16,14-42 0 16,17-30 12-16,28-13-38 15,28 5 19-15,26 16 1 16,56 23-72-16,37 23-98 16,27 33-158-16,17 30-327 15</inkml:trace>
  <inkml:trace contextRef="#ctx0" brushRef="#br0" timeOffset="2759.0515">8595 3776 803 0,'50'-27'23'16,"18"8"-16"-16,14 5 77 15,5 13 30-15,4 8-68 16,-1 36-10-16,-9 33 17 16,-16 44-25-16,-15 46 12 15,-12 51-3-15,-17 46-12 16,-17 37 12-16,-4 22-16 16,-29-12-14-16,-18-31 12 15,-19-56 29-15,-18-66-31 16,-22-80-18-16,-7-77-7 15,-3-90-8-15,9-78 12 16,9-63 26-16,19-54 0 16,22-26-31-16,31-2 13 15,26 17 7-15,21 35-12 16,52 44-6-16,42 50-77 16,23 49-63-16,18 47-79 15,9 43-188-15,-2 29-124 16</inkml:trace>
  <inkml:trace contextRef="#ctx0" brushRef="#br0" timeOffset="3834.7478">17649 3668 370 0,'0'0'6'0,"0"0"-6"16,0 0 66-16,0-60 93 15,0 44-73-15,0 5-27 16,0 3-2-16,0 2 1 16,0 4 10-16,0-2 9 15,5 2 6-15,15-1 21 16,5 3-32-16,9 0-52 16,9 10-16-16,-2 25 3 15,0 27 2-15,-5 40 3 16,-3 51-14-16,-9 51 0 15,-17 51-4-15,-7 47 16 16,-28 26 0-16,-27 8-13 16,-27-23 15-16,-17-40 24 15,-14-59 6-15,-14-69-45 16,-10-79 25-16,6-71-20 16,5-88-8-16,14-68 13 0,18-57-3 15,18-46 14 1,23-25-23-16,27-3 6 0,21 15 9 15,19 28 3-15,50 38-26 16,38 37 10-16,36 34-52 16,32 30-75-16,20 27-113 15,5 24-100-15</inkml:trace>
  <inkml:trace contextRef="#ctx0" brushRef="#br0" timeOffset="8503.418">5342 2280 522 0,'0'0'-22'0,"0"0"12"15,0 0 45-15,10 3 46 16,-6-2-14-16,1 0-15 16,-3 0 5-16,2 2 5 15,-1 1-5-15,4 0-10 16,-3 4-18-16,1 3-16 16,4 6-4-16,0 3-3 15,1 4 5-15,1 4 5 16,3 1 14-16,0-1 5 15,1-1 16-15,1 1-13 16,-2 1-8-16,-4 1-2 16,3 6-16-16,-5 7-6 15,1 5-5-15,-5 8-2 16,1 2 0-16,0 6 3 16,-5 1 0-16,3 0 0 15,-3 0 1-15,0 2-5 16,0 1 4-16,-5-1 2 15,-7-2-6-15,-4 1 2 0,-2-1 2 16,-9 0-1 0,-5-1-4-16,-7 0 2 0,-1-1-6 15,-5-1 4 1,-2-2-1-16,4-2 3 16,1-1 2-16,3-1-6 0,5 2-6 15,0-1 8-15,1-1-1 16,-1-3-2-16,0-5-9 15,-5-7-2-15,-1-8-2 16,-3-10-18-16,2-6-5 16,0-6 20-16,6-1 6 15,6-5-10-15,0 1 12 16,8-1-2-16,3 0-4 16,9 1-7-16,-2-2 1 15,6-2 18-15,5-1 5 16,0-1-4-16,0 0-18 15,9-7-13-15,2-5 17 16,3-2 16-16,-3 0 4 16,-2 1 2-16,-4 3 11 15,0 4-4-15,-5 3 4 16,0-1-9-16,0-3-5 16,0 0 1-16,0-5 3 15,0-4-2-15,0-2 2 16,0-5-1-16,9-3 2 15,-3-3-2-15,2-3 4 16,-2-2 0-16,-6 3-3 16,0 3 2-16,0 4 2 15,0 6-5-15,-2 6-2 16,-5 4 0-16,1 3-13 0,-2 2-4 16,2 0 18-1,1 1 8-15,-1-2-8 0,-2-1-16 16,2 0-6-16,1 2 4 15,-4 0 14-15,3 3-14 16,-4 0-95-16,1 0-2 16,4 10 127-16,-1 0-59 15,3 1-50-15,3 0-1 16,0-2 26-16,8 6 15 16,1 4-86-16,-1 11 103 15,1 8 26-15</inkml:trace>
  <inkml:trace contextRef="#ctx0" brushRef="#br0" timeOffset="9010.3057">4679 4235 179 0,'0'0'89'16,"0"0"-84"-16,0 0-3 15,5-20 71-15,-5 20 24 16,0 5-53-16,0 9 10 16,0 4-47-16,-10 3 39 15,1-1 2-15,-2 1-10 16,-3-6-15-16,3-3-2 16,-3-6-10-16,0-6-7 15,2 0-16-15,0-21-12 16,-2-10 42-16,3-9 35 15,-3-12-7-15,3-10-15 0,-3-7-8 16,3-10 0-16,2-12-10 16,4-12-9-16,5-12 5 15,0-14-9-15,2-11 5 16,12-2-4-16,0 4 1 16,4 6-3-16,1 17 0 15,-2 16-3-15,2 14-20 16,-4 16-3-16,-1 10-11 15,0 10-42-15,-3 12-26 16,-2 11 6-16,-4 8-10 16,1 7 35-16,-3 7 22 15,-1 0-11-15,-2 2 24 16,0-2 34-16,0 0-4 16,0-5-44-16,0 0 15 15,0 0 29-15,0 0-27 16</inkml:trace>
  <inkml:trace contextRef="#ctx0" brushRef="#br0" timeOffset="9239.8522">4668 2358 71 0,'0'0'8'16,"0"0"279"-16,0 0-203 16,0 0-52-16,0 0 34 15,70-1 0-15,-45 5-38 16,3 0-13-16,1-1-1 16,10-1 12-16,6 0-13 15,12 2 7-15,11 5-2 16,5 3-12-16,2 4-2 15,-7 3-3-15,-5 5 6 16,-10 3 18-16,-19 7-24 16,-9 6-5-16,-10 7-5 15,-5 7-7-15,-2 4-33 0,-4 2-32 16,-2-4-57 0,1-1-108-16,-2-5 24 0</inkml:trace>
  <inkml:trace contextRef="#ctx0" brushRef="#br0" timeOffset="13663.795">4445 4429 580 0,'0'4'-45'0,"0"10"21"16,0 0 68-16,0 1 11 15,0-1-10-15,0-3-16 16,-5 1-1-16,1-3 13 15,-1-2 6-15,-1 3-1 16,-4 1-5-16,1 3-11 16,-2 1-5-16,-3 7-2 15,0-1-9-15,-3 4-3 16,-1 1 3-16,-3 1-4 16,3-1-3-16,-2-3-8 15,0 1 3-15,-2-3 0 16,2 2-2-16,0-2-1 15,-1-2 5-15,-2-2-2 0,5 0-1 16,2-2-2 0,-3-4 0-16,4 0 3 0,-1-3 0 15,1 2-1-15,1-3-2 16,-2 2 1 0,3-2 0-16,-5 2 3 0,3-1-3 15,-1 2 2 1,3-4-3-16,2 4 0 0,-3-3 2 15,0 0 1-15,3-1-4 16,0 1 2-16,-1-2 2 16,1 0-5-16,0 0 4 15,-1-1-3-15,-2 3 3 16,3-1 0-16,-3 0 0 16,1 2-1-16,-1-1-1 15,0 2 3-15,1-4 0 16,3 0-4-16,-1 1 0 15,2-3 4-15,0 0-3 16,3-2-3-16,-4 2 8 16,1 1-4-16,0 1-2 15,-1-1 5-15,0 2-1 16,-4 1-5-16,0-2 4 16,3 1-1-16,-5 2 3 15,2-1-6-15,-1 0 7 16,-4 1-6-16,5-2 4 15,-6 3-6-15,5-2 8 16,-4 0-4-16,3-1-6 16,-4 0-11-16,2-1 9 15,-6 1 4-15,4-3 2 0,-5 4 4 16,1 0-2 0,-4-2 0-16,3 3 1 15,-4-2 0-15,5 1-3 0,-1-1-2 16,5-2-16-16,0 1 11 15,2-1 8-15,2 0-1 16,-3 2-1-16,5-2 5 16,-3-1-3-16,0 2 1 15,2-1 0-15,-1-2-5 16,2 0 0-16,4-2-11 16,0 2-4-16,1-1 12 15,3-1 6-15,-2 0 1 16,2 2-1-16,-4-2 2 15,0 0 2-15,-3 0-3 16,-2 0 3-16,1 0-5 16,-2 0 4-16,-2 0-1 15,-1 0 1-15,4 0-2 16,-1 0 2-16,2 0-1 16,3 0-2-16,2 0 2 15,3 0 3-15,3 0-2 16,-2 0-3-16,0 0 5 15,4 0-4-15,-7 1 2 16,-1-1-3-16,1 3 5 16,-4-2-5-16,1-1 3 15,-3 1-4-15,3-1 4 16,-1 0-1-16,1 0 0 16,4 0 0-16,-2 0-2 15,1 0 2-15,2 0 1 16,0 0-2-16,-3 0 1 15,1 0 1-15,2 0-2 0,1 0 4 16,0 0-6 0,4 0-4-16,-2 0-14 15,3-1-5-15,0 1 5 0,0 0 10 16,0 0 6-16,0 0 2 16,0 0 5-16,0 0-4 15,0 0-33-15,0 0-58 16,0 0-48-16,0 0-39 15,4 0-87-15</inkml:trace>
  <inkml:trace contextRef="#ctx0" brushRef="#br0" timeOffset="14189.4783">2622 5251 167 0,'0'0'83'16,"0"0"5"-16,0 0-40 15,3-5 9-15,-3 5 7 16,0 0-8-16,0 0-18 15,0 0-20-15,0 0-8 16,0 0 5-16,0 0 7 16,-5 0 4-16,-4 0 5 15,-2 5 10-15,-8 4-4 0,4-1-8 16,-4 2-7 0,1 0-13-16,1-1-4 0,3-2 0 15,0-2 1-15,4 0-1 16,6-1 9-16,-1-1 1 15,3-2-4-15,-1 0-1 16,3 0 2-16,-1 0 3 16,1 0 3-16,0 0 1 15,0 3-5-15,0 0-1 16,0 0-3-16,1 1 3 16,7 3-1-16,-2 0 0 15,4 2 4-15,5 0-2 16,-1 2-12-16,2-1 1 15,4 4-3-15,3 3-11 16,5 2-92-16,3 3-193 16,6 3-291-16</inkml:trace>
  <inkml:trace contextRef="#ctx0" brushRef="#br0" timeOffset="23116.785">7673 8439 1034 0,'0'0'8'16,"0"0"14"-16,0 0 95 15,0 4-15-15,0 9-9 16,0 12-7-16,1 15-37 16,7 21-19-16,-2 29-2 15,3 35 8-15,5 34-16 16,2 35 23-16,4 31-15 15,3 32-5-15,2 18 24 16,5 3-53-16,-6-5 26 16,6-23 6-16,-8-27 16 0,-5-35-48 15,-3-32 16-15,-7-32-1 16,-5-22 0-16,-1-18-3 16,-1-17 0-16,0-11-3 15,0-10 5-15,0-10-8 16,0-7 3-16,0-9 1 15,0-4 1-15,3-8-1 16,-1-3-2-16,3-1 4 16,-1-3-6-16,6-1 0 15,-1 1 0-15,0 1 6 16,2-2-6-16,5 1 0 16,-2-1 0-16,4 0 0 15,5 0 1-15,8 0-4 16,8 0 5-16,11 0-6 15,18-3 7-15,14-2-6 16,27-1 0-16,30-1 4 16,22 0 2-16,26 1 4 15,17-1 0-15,21 6 1 16,4 1-9-16,-2 4-4 16,-6 12 13-16,-8 6-2 15,-5 2 0-15,-1 1 0 16,-5-1-5-16,-7-2 0 15,-3-1-6-15,-9-1 12 16,-7-2-1-16,-21-3-13 16,-10-5 9-16,-7-2-3 15,-11-5 4-15,-9-1-2 16,-6-2 0-16,-11 0-1 16,-14 0 6-16,-16 0-5 0,-5 3-2 15,-8 0-1 1,-7 1 2-16,-8-1 1 0,-8 1-1 15,-11 0-6-15,-2-1 6 16,-14-2 1-16,-4 0 0 16,0-1-1-16,-4 0-9 15,1 0-11-15,-1 0 1 16,0 0 5-16,0 0 4 16,0 0-1-16,0 1 0 15,0-1 5-15,0 0-8 16,0 0 1-16,0 0-2 15,-1 0 3-15,1 0-2 16,-4 0 3-16,4 0-2 16,0 0-19-16,0 0-12 15,0 0-20-15,0 1-38 16,5-1-43-16,15 0-114 16,7-3-311-16</inkml:trace>
  <inkml:trace contextRef="#ctx0" brushRef="#br0" timeOffset="23824.9453">11437 9090 1403 0,'0'0'24'15,"0"0"-17"-15,0-1 100 16,0 1-34-16,1 0-59 15,4 2-6-15,3 3-6 16,1 3-13-16,8 1-128 16,8-3-132-16,4 3-129 15</inkml:trace>
  <inkml:trace contextRef="#ctx0" brushRef="#br0" timeOffset="23985.4222">11759 9169 1173 0,'0'0'1'16,"0"0"35"-16,0 0 27 15,0 0-62-15,0 0-19 16,0 0-75-16,28 43-62 16,-15-29-163-16</inkml:trace>
  <inkml:trace contextRef="#ctx0" brushRef="#br0" timeOffset="24108.398">11863 9254 1045 0,'0'0'8'15,"0"0"1"-15,0 0 27 16,0 0-41-16,0 0-58 16,0 0-228-16</inkml:trace>
  <inkml:trace contextRef="#ctx0" brushRef="#br0" timeOffset="24262.9512">11604 9350 1215 0,'0'0'2'16,"0"0"43"-16,0 0-4 16,0 0-46-16,0 0-124 15,0 0-161-15,-12 89-370 16</inkml:trace>
  <inkml:trace contextRef="#ctx0" brushRef="#br0" timeOffset="24408.0554">11373 9377 1223 0,'0'0'8'16,"0"0"110"-16,0 0-69 15,0 0-50-15,0 0-57 16,0 0-138-16,-9 54-130 15,3-54-389-15</inkml:trace>
  <inkml:trace contextRef="#ctx0" brushRef="#br0" timeOffset="24545.0152">11111 9284 1192 0,'0'0'45'15,"0"0"2"-15,0 0 107 16,0 0-117-16,0 0-35 15,0 0-34-15,-18 66-133 16,18-58-203-16</inkml:trace>
  <inkml:trace contextRef="#ctx0" brushRef="#br0" timeOffset="24708.6154">10809 9258 1466 0,'0'0'18'0,"0"0"110"15,0 0-46-15,0 0-71 16,0 0-5-16,0 0-58 16,43 105-104-16,-32-78-146 15,-1 2-218-15</inkml:trace>
  <inkml:trace contextRef="#ctx0" brushRef="#br0" timeOffset="24852.4313">10731 9396 1501 0,'0'0'0'0,"0"0"116"16,0 0-83-16,0 0-34 15,0 0-50-15,0 0-125 16,93-62-86-16,-75 30-123 16</inkml:trace>
  <inkml:trace contextRef="#ctx0" brushRef="#br0" timeOffset="24998.5291">10866 8965 1193 0,'0'0'-5'15,"0"0"46"-15,0 0 46 16,0 0-77-16,0 0 6 16,0 0-86-16,16 86-104 15,9-80-187-15</inkml:trace>
  <inkml:trace contextRef="#ctx0" brushRef="#br0" timeOffset="25144.811">11012 8755 1368 0,'0'0'-11'0,"0"0"99"16,0 0-69-16,0 0-18 15,0 0-86-15,0 0-144 16,51 136-237-16</inkml:trace>
  <inkml:trace contextRef="#ctx0" brushRef="#br0" timeOffset="25290.5529">11153 8761 1457 0,'0'0'7'15,"0"0"95"-15,0 0-80 16,0 0-21-16,0 0-71 15,0 0-120-15,115 145-136 16</inkml:trace>
  <inkml:trace contextRef="#ctx0" brushRef="#br0" timeOffset="25436.5905">11655 8788 1367 0,'0'0'-33'15,"0"0"51"-15,0 0-17 16,0 0-69-16,0 0-140 16,0 0-109-16</inkml:trace>
  <inkml:trace contextRef="#ctx0" brushRef="#br0" timeOffset="25581.4868">11882 8902 1207 0,'0'0'-73'16,"0"0"99"-16,0 0-23 16,0 0-31-16,0 0-123 15,0 0-266-15</inkml:trace>
  <inkml:trace contextRef="#ctx0" brushRef="#br0" timeOffset="25727.6642">12004 9261 1084 0,'0'0'-94'15,"0"0"98"-15,0 0-7 16,0 0-113-16,0 0-283 16</inkml:trace>
  <inkml:trace contextRef="#ctx0" brushRef="#br0" timeOffset="25873.266">11902 9443 1138 0,'0'0'-115'16,"0"0"89"-16,0 0 29 16,0 0-10-16,0 0-190 15,0 0-422-15</inkml:trace>
  <inkml:trace contextRef="#ctx0" brushRef="#br0" timeOffset="26027.665">11375 9373 958 0,'0'0'33'0,"0"0"-25"15,0 0 11-15,0 0-16 16,0 0-124-16,0 0-341 15</inkml:trace>
  <inkml:trace contextRef="#ctx0" brushRef="#br0" timeOffset="26180.845">11107 9081 1289 0,'0'0'7'0,"0"0"81"15,0 0-74-15,0 0-69 16,0 0-179-16,0 0-251 16</inkml:trace>
  <inkml:trace contextRef="#ctx0" brushRef="#br0" timeOffset="26336.4583">11187 9028 1618 0,'0'0'36'0,"0"0"90"16,0 0-94-16,0 0-26 16,0 0-8-16,0 0-112 0,31 94-209 15,-6-47-653 1</inkml:trace>
  <inkml:trace contextRef="#ctx0" brushRef="#br0" timeOffset="29186.06">9166 10798 1340 0,'0'0'6'0,"0"0"19"16,0 5 89-16,7 3-99 15,1 4-31-15,9-2-111 16,3-3-173-16,8-1-571 16</inkml:trace>
  <inkml:trace contextRef="#ctx0" brushRef="#br0" timeOffset="29346.1128">9366 10705 1531 0,'0'0'1'15,"0"0"140"-15,0 0-95 16,0 0-34-16,0 0-8 16,0 0-1-16,59 58-99 15,-35-57-130-15,7-1-128 16,0 0-369-16</inkml:trace>
  <inkml:trace contextRef="#ctx0" brushRef="#br0" timeOffset="29484.6879">9620 10672 1248 0,'0'0'63'16,"0"0"15"-16,0 0 48 16,0 0-83-16,0 0-37 15,0 0-3-15,42 72-2 16,-31-58-114-16,-1-2-115 16,9-4-167-16</inkml:trace>
  <inkml:trace contextRef="#ctx0" brushRef="#br0" timeOffset="29629.891">9761 10807 1224 0,'0'0'29'0,"0"0"101"15,0 0-83-15,0 0-45 16,0 0-3-16,0 0-59 16,-5 70-111-16,5-59-146 15,0 0-415-15</inkml:trace>
  <inkml:trace contextRef="#ctx0" brushRef="#br0" timeOffset="29768.9862">9646 10988 1179 0,'0'0'16'0,"0"0"41"16,0 0 45-16,0 0-83 16,0 0-16-16,0 0-1 15,-77 92-93-15,74-86-152 16,3-1-257-16</inkml:trace>
  <inkml:trace contextRef="#ctx0" brushRef="#br0" timeOffset="29920.8108">9459 11014 1304 0,'0'0'14'16,"0"0"179"-16,0 0-113 15,0 0-66-15,0 0-8 16,0 0-5-16,-47 69-84 15,39-63-126-15,4-1-145 16,-1-5-362-16</inkml:trace>
  <inkml:trace contextRef="#ctx0" brushRef="#br0" timeOffset="30067.9339">9259 10974 1411 0,'0'0'22'15,"0"0"181"1,0 0-102-16,0 0-78 0,0 0-16 15,0 0-6-15,4 14-45 16,1-8-123-16,4 2-87 16,-6-2-116-16</inkml:trace>
  <inkml:trace contextRef="#ctx0" brushRef="#br0" timeOffset="30205.3101">9161 10954 1404 0,'0'0'20'0,"0"0"143"15,0 0-51-15,0 0-90 16,0 0-18-16,0 0-22 16,-6 86-130-16,3-69-126 15,-2-1-166-15</inkml:trace>
  <inkml:trace contextRef="#ctx0" brushRef="#br0" timeOffset="30351.1582">8891 10958 1307 0,'0'0'13'0,"0"0"18"16,0 0 75-16,0 0-101 15,0 0-6-15,0 0-74 16,34-77-154-16,-18 63-186 16</inkml:trace>
  <inkml:trace contextRef="#ctx0" brushRef="#br0" timeOffset="30505.2151">8922 10637 1230 0,'0'0'6'15,"0"0"6"-15,0 0 86 0,0 0-92 16,0 0-11-16,0 0 15 16,-4 8-75-16,18-8-106 15,6 0-198-15</inkml:trace>
  <inkml:trace contextRef="#ctx0" brushRef="#br0" timeOffset="30642.0986">9042 10477 1220 0,'0'0'23'0,"0"0"82"16,0 0-90-16,0 0-24 15,0 0-89-15,0 0-166 16,34 44-540-16</inkml:trace>
  <inkml:trace contextRef="#ctx0" brushRef="#br0" timeOffset="30788.7467">9209 10415 1254 0,'0'0'62'15,"0"0"27"-15,0 0-87 16,0 0 1-16,0 0-67 15,0 0-126-15,45 63-173 16</inkml:trace>
  <inkml:trace contextRef="#ctx0" brushRef="#br0" timeOffset="30926.2099">9370 10352 1195 0,'0'0'86'16,"0"0"30"-16,0 0-97 15,0 0-21-15,0 0-54 0,0 0-158 16,76 169-390-16</inkml:trace>
  <inkml:trace contextRef="#ctx0" brushRef="#br0" timeOffset="31080.7074">9663 10445 1195 0,'0'0'10'15,"0"0"133"-15,0 0-111 16,0 0-29-16,0 0 7 16,0 0-84-16,37 134-123 15,-10-109-198-15</inkml:trace>
  <inkml:trace contextRef="#ctx0" brushRef="#br0" timeOffset="31226.7686">9897 10652 988 0,'0'0'-23'16,"0"0"68"-16,0 0 3 15,0 0-43-15,0 0-44 16,0 0-167-16,69 136-317 16</inkml:trace>
  <inkml:trace contextRef="#ctx0" brushRef="#br0" timeOffset="31388.1674">10004 11007 1203 0,'0'0'8'15,"0"0"-9"-15,0 0 26 16,0 0-27-16,0 0 3 16,0 0-25-16,-94 40-102 15,77-37-100-15,4 1-308 16</inkml:trace>
  <inkml:trace contextRef="#ctx0" brushRef="#br0" timeOffset="31548.7787">9331 10900 863 0,'0'0'2'0,"0"0"19"15,0 0-63-15,0 0-118 16,0 0-388-16</inkml:trace>
  <inkml:trace contextRef="#ctx0" brushRef="#br0" timeOffset="31694.3984">9273 10684 1163 0,'0'0'17'15,"0"0"77"-15,0 0-34 16,0 0-57-16,0 0-35 16,0 0-101-16,71 79-173 15</inkml:trace>
  <inkml:trace contextRef="#ctx0" brushRef="#br0" timeOffset="31855.8965">9341 10606 1338 0,'0'0'23'16,"0"0"160"-16,0 0-128 16,0 0-46-16,0 0-3 15,0 0-34-15,15 92-128 16,-5-75-156-16,-6-1-308 16</inkml:trace>
  <inkml:trace contextRef="#ctx0" brushRef="#br0" timeOffset="31993.5044">9029 10708 1236 0,'0'0'127'0,"0"0"-12"16,0 0-106-16,0 0-58 16,0 0-97-16,0 0-210 15</inkml:trace>
  <inkml:trace contextRef="#ctx0" brushRef="#br0" timeOffset="32146.2112">9268 10972 1087 0,'0'0'-11'0,"0"0"48"15,0 0-19-15,0 0-38 16,0 0-115-16,0 0-219 15</inkml:trace>
  <inkml:trace contextRef="#ctx0" brushRef="#br0" timeOffset="32277.0255">9580 10926 1046 0,'0'0'2'0,"0"0"35"15,0 0-34-15,0 0-81 16,0 0-40-16,0 0-184 15</inkml:trace>
  <inkml:trace contextRef="#ctx0" brushRef="#br0" timeOffset="32431.8337">9663 10892 1192 0,'0'0'-2'16,"0"0"66"-16,0 0-57 15,0 0-15-15,0 0-84 16,0 0-89-16,-4 48-291 16</inkml:trace>
  <inkml:trace contextRef="#ctx0" brushRef="#br0" timeOffset="32592.5218">9420 10743 1408 0,'0'0'11'16,"0"0"140"-16,0 0-75 16,0 0-60-16,0 0-8 15,0 0-14-15,26 60-181 0,-9-33-204 16</inkml:trace>
  <inkml:trace contextRef="#ctx0" brushRef="#br0" timeOffset="32754.0944">9305 10701 1542 0,'0'0'44'15,"0"0"115"-15,0 0-116 16,0 0-34-16,0 0-1 16,0 0-64-16,26 53-120 15,-5-14-206-15</inkml:trace>
  <inkml:trace contextRef="#ctx0" brushRef="#br0" timeOffset="34680.1056">9327 10254 582 0,'25'-22'51'0,"9"1"77"16,8-2 59-16,12 0-59 15,16 8-50-15,21 10-17 16,11 5-8-16,7 25-22 16,3 26-6-16,-15 22 28 15,-11 22-8-15,-32 19-23 16,-28 11-13-16,-26 4 1 15,-25-3-13-15,-43-7-1 16,-31-15-1-16,-31-26 0 16,-22-27 3-16,-19-32 0 15,1-22 2-15,8-40-1 16,20-25 6-16,21-14-2 16,29-7 0-16,38-3-4 15,29 6 7-15,25 5 7 16,31 7 2-16,27 11 1 15,21 13-21-15,17 8-81 16,11 10-177-16,6 12-325 16</inkml:trace>
  <inkml:trace contextRef="#ctx0" brushRef="#br0" timeOffset="37159.269">9643 10522 460 0,'0'0'105'15,"0"0"-52"-15,0 0 57 16,0 0-33-16,-5 0-43 16,-4 9 4-16,-3 7 14 15,-5 4-3-15,-5 3-15 16,-6 3-19-16,5 1-5 16,3-5-5-16,0-2-1 15,6 0-1-15,3-1-19 16,6-2-63-16,5 0-119 15,0 1-371-15</inkml:trace>
  <inkml:trace contextRef="#ctx0" brushRef="#br0" timeOffset="37895.1455">9935 10741 391 0,'0'0'53'15,"0"0"-8"-15,0 0 86 16,0 0-49-16,-84 11-57 16,53 5-11-16,6 6-8 15,0 3-6-15,11 4-91 16,7 3-352-16</inkml:trace>
  <inkml:trace contextRef="#ctx0" brushRef="#br0" timeOffset="39263.9877">9331 10407 492 0,'0'-2'24'0,"5"2"25"16,-5 0 47-16,0 0-58 16,3 0 15-16,-1 0 25 15,1 0 22-15,-3 0 7 16,1 0 22-16,-1 11-12 15,4 7-33-15,-4 6-30 16,3 3-20-16,1 5 9 16,1-3-15-16,0-5-14 15,2 0-5-15,-2-8-7 16,-2-6 0-16,-3-2 1 16,5-5-19-16,-5 1-45 15,0 3-51-15,4 0-63 0,0 5-139 16</inkml:trace>
  <inkml:trace contextRef="#ctx0" brushRef="#br0" timeOffset="40016.8855">8998 10575 642 0,'0'0'85'0,"0"0"38"15,0 0 47-15,0 0-59 16,-3-5-30-16,3 5 3 16,0 0 5-16,0 0-19 15,0 0-8-15,5 0 7 16,4 0-2-16,5 3-19 15,5 3-22-15,2 0-15 16,9 1-3-16,2 0-5 16,-1 0 4-16,-3-2-3 15,0-1-9-15,-6 0 2 16,-4-1 3-16,-7 1-1 16,-1-3-42-16,-6 3-34 15,-1 4-56-15,0 4-55 16,-3 5-174-16</inkml:trace>
  <inkml:trace contextRef="#ctx0" brushRef="#br0" timeOffset="40584.3753">8829 10833 92 0,'0'0'125'15,"0"0"-7"-15,0 0-72 16,0 0 85-16,0 0 18 15,-4-25-28-15,4 24 1 16,0 1-12-16,0-1-18 16,3 1-6-16,-2-2-18 15,4 0-15-15,7-3-4 16,1-4-2-16,7-3-1 0,8-1 4 16,6-3-2-1,3 2-21-15,0 0-11 0,0 3-8 16,-6 1-2-16,4 5-3 15,-9 1-2 1,-6 3-13-16,-6 1-72 0,-2 0-44 16,-2 11-63-16,-6 9-107 15,-4 4-510-15</inkml:trace>
  <inkml:trace contextRef="#ctx0" brushRef="#br0" timeOffset="41138.8017">9220 10990 658 0,'0'0'39'16,"0"0"109"-16,0 0-49 15,0 0-33-15,0 0 15 16,5-16 11-16,-1 2-12 15,5-6-16-15,2-8 0 16,-1-11-15-16,4-3-12 16,-4-1-15-16,3 2 1 15,-7 8-8-15,2 8-11 16,-7 11-2-16,2 6 0 16,-3 8-54-16,2 0-76 15,3 15-59-15,1 8-164 16</inkml:trace>
  <inkml:trace contextRef="#ctx0" brushRef="#br0" timeOffset="41587.9506">9493 11063 643 0,'0'0'131'0,"0"0"-40"16,0 0 62-16,0 0-93 15,0 0 4-15,-5-68 25 16,-10 44-30-16,-4-5-19 16,-1-2-4-16,1-1-10 15,-1 2-7-15,6 4-11 16,3 5-4-16,2 3-1 15,4 5 0-15,5 2-2 16,0 8-22-16,0 3-33 16,0 0-23-16,10 13-44 15,10 10-161-15,6 10-553 16</inkml:trace>
  <inkml:trace contextRef="#ctx0" brushRef="#br0" timeOffset="42019.1295">9786 10997 791 0,'0'0'31'16,"0"0"125"-16,0 0-65 15,0 0-25-15,0 0-3 16,-113-62-6-16,83 45-24 16,1-1-21-16,1 0-5 15,3 0-6-15,8 3 4 16,0 1-2-16,6 5-16 16,5 3-47-16,6 6-38 15,0 0-6-15,12 6-47 16,10 14-302-16</inkml:trace>
  <inkml:trace contextRef="#ctx0" brushRef="#br0" timeOffset="42424.1758">10048 10967 776 0,'0'0'44'0,"0"0"55"16,0 0-4-16,0 0-5 15,0 0-37-15,-137-25-22 16,94 12-4-16,4-1-14 16,0-3-3-16,5 0-9 15,8 2 2-15,3 5 0 16,9 3-50-16,8 5-44 15,6 2-68-15,0 0-113 16,10 9-243-16</inkml:trace>
  <inkml:trace contextRef="#ctx0" brushRef="#br0" timeOffset="42762.3157">9922 10765 785 0,'0'0'68'16,"0"0"59"-16,0 0-29 15,0 0-57-15,0 0-17 0,-54 3 23 16,15 5 10 0,-7 3-15-16,-6 2-25 0,1-2-9 15,8 2-3-15,6-2-4 16,6-2-3-16,11-1-49 16,7 0-57-16,13-6-61 15,0-1-85-15,20-1-260 16</inkml:trace>
  <inkml:trace contextRef="#ctx0" brushRef="#br0" timeOffset="43077.474">9718 10556 680 0,'0'0'82'15,"0"0"82"-15,0 0-40 16,0 0-32-16,0 0-12 15,-106 90-19-15,83-57-37 16,0 2-15-16,7 2-10 16,7-3-39-16,4-2-132 15,5-10-196-15</inkml:trace>
  <inkml:trace contextRef="#ctx0" brushRef="#br0" timeOffset="47084.1639">9707 10445 759 0,'0'0'8'16,"0"0"80"-16,0 0-31 0,0 0-50 15,0 0-12 1,0 0 3-16,0 0 0 0,0 0 1 16,0 0 3-16,0 0 3 15,4 0 19-15,-1-7 9 16,5-2-9-16,1-4-16 16,1-1-2-16,4-2-2 15,1-2-1-15,5-3-2 16,2 0 1-16,0-2 2 15,-2-2-3-15,3 2 2 16,-3-1 3-16,-1-1-5 16,0 1 5-16,-4 1 1 15,1 0-2-15,-2 3 0 16,-4 0 1-16,4 1 2 16,2 5 2-16,-4-1-3 15,2 2-2-15,-1 0-3 16,1 0 3-16,-2 1-4 15,0 0-2-15,5-2 1 16,-4 2 3-16,1-2-4 16,0 0 3-16,1-1-1 15,-1 1-2-15,0-2 4 16,0 2-4-16,-2-2 1 16,2 0 0-16,-1-1 1 15,-1 1 0-15,-2 0-1 16,4 2 4-16,-1 1-7 15,1 0 6-15,3-2-1 16,5 1-3-16,0-2 1 16,3-1 0-16,-1 0-1 0,0 0 2 15,-4 1-3-15,0 0 2 16,-1 2-1-16,-7 5 3 16,-1-1 3-16,-2 6-2 15,1-2 7-15,-4 3 7 16,3 2-2-16,0-1-9 15,1 1-1-15,-3-1-7 16,6-1 6-16,-2-1-6 16,-4-1 5-16,1 0-4 15,1-1 3-15,-4 1-1 16,3 1-2-16,-4 0 5 16,4-3-5-16,2 2 3 15,-3-3 0-15,6 0 1 16,-4-1-5-16,5-1 6 15,-3-1-4-15,-2 2-1 16,4 0 0-16,-9 2 1 16,2 1 1-16,-4 4-1 15,1 1 0-15,-1 0 2 16,-2-1-1-16,0 1-2 16,0 0 3-16,4-3-1 15,1 0 0-15,0 0-4 16,-2-2 2-16,1 3 2 15,-4 1-4-15,2 0 8 16,-1 2-6-16,-1 0 2 16,0 0-7-16,0 0-5 15,0 0-3-15,0 0 18 16,0 0-2-16,0 0 0 16,0 0-4-16,0 0-1 0,0 0 2 15,0 0-6-15,0 0 5 16,0 0 2-1,0 0-1-15,0 0 0 0,0 0-12 16,0 0-12-16,0 2-13 16,0 9-43-16,8 6-55 15,3 8-355-15</inkml:trace>
  <inkml:trace contextRef="#ctx0" brushRef="#br0" timeOffset="48579.3424">10025 10708 99 0,'0'0'-1'0,"0"0"18"15,-13 2 56-15,5-1-64 16,4-1-5-16,-1 0 2 16,0 0-3-16,4 0-2 15,-2 0 15-15,3-3 44 0,0-4-1 16,0 1 14 0,0-1 13-16,0-2 2 0,0-2-6 15,9-2-6-15,0-3-18 16,7-4-10-16,1-3-5 15,3-3 1-15,3-7-7 16,4-2 0-16,2-3-6 16,1-4-5-16,-1 0-7 15,0 1 4-15,-2 0-4 16,2 2-5-16,-2 2 2 16,1 0-1-16,-2 4-6 15,0 3-2-15,1 0-4 16,-4 5-5-16,-6 1 5 15,2 7-3-15,-4 2 1 16,-3 5 2-16,-2 0-4 16,-1 4 2-16,-1-4 3 15,-4 3-7-15,6 0 3 16,-2-3 1-16,-1 1 1 16,3-3-6-16,4 0 0 15,-4 0-1-15,4 1 1 16,-1-2-1-16,-1 1-3 15,-3 3 2-15,4-2 4 16,-2 1-3-16,0 0 3 16,1 0 2-16,-1-3 2 15,0-1-4-15,4 2 5 16,-2-3-4-16,-3 2 2 16,1 0-1-16,-1 0-1 15,-1 3 1-15,0 1 3 16,2-3-3-16,-2 1-2 15,4 2 4-15,-1-4-3 0,-3 2 1 16,4 0 0-16,-5 1 0 16,1 2 1-16,-1 1-3 15,-4-2 3-15,2 2 1 16,1-1-4-16,0 0 4 16,0-3-2-16,0 1-1 15,3-2 1-15,-3 1 2 16,3-1 0-16,-1 3-4 15,0-2 3-15,-2 1-2 16,2 0 4-16,3-1-5 16,-1-1 1-16,0-1 3 15,4-1-1-15,4-5-1 16,-3 1 0-16,2-2 0 16,-2 1 1-16,-2 0-2 15,-2 6-2-15,-4 4 5 16,-5 1-5-16,-2 4 2 15,-1 4-17-15,0 0-12 16,0 0-3-16,4 2-9 16,-3 17-26-16,8 10-99 15,4 14-496-15</inkml:trace>
  <inkml:trace contextRef="#ctx0" brushRef="#br0" timeOffset="49653.6396">10057 10885 487 0,'0'0'61'0,"0"0"-8"15,16-25 41-15,-7 11-76 16,2-6-15-16,3-4 9 15,6-8 49-15,6-7-4 16,5-7 6-16,5-3 2 16,7-2-20-16,8-4-9 15,-4-3-10-15,4 1-14 16,-4 2-2-16,1-1 3 16,-6 4 5-16,-1-1-7 15,-2 4-2-15,0 1-3 16,0 3-7-16,-1-1 6 15,0 3 0-15,0 3-3 16,-4-2-5-16,1 6 8 16,-1-1-5-16,-5 1 5 15,1 4-6-15,-9 2 2 16,3 1 0-16,-4 3-3 16,-6-1-7-16,-3 3-5 15,1 1 11-15,-4 5 0 16,1 1 3-16,0 3 0 15,-1 3 1-15,-3 3 0 16,-2 4 1-16,1 1-1 16,-4 3 1-16,0 0-6 15,0 0 3-15,0 0-15 0,0 0-32 16,0 0-35 0,0-5-24-16,0-4 30 0,0-2 9 15,0 0-13-15,10-2 6 16,2 4-65-16,1 7-201 15</inkml:trace>
  <inkml:trace contextRef="#ctx0" brushRef="#br0" timeOffset="53038.4339">6273 10235 960 0,'20'-23'26'0,"3"3"-19"16,7-9 86-16,8-5-30 15,10-6-34-15,8-6 4 16,20-3 13-16,9-3-4 15,18-1 8-15,8 0-6 16,12 5 2-16,4 4-4 16,0 8-3-16,3 1-7 15,-7 7 13-15,-2 1-10 16,-8 5 0-16,3-1-8 16,-3 4 4-16,4 0-7 15,0 2-18-15,3 2-7 16,-1 3-2-16,-1 2 11 15,-6 4 4-15,-10 6 0 16,-4 0 7-16,-5 9-3 16,-8 7-7-16,-6 3 6 15,-5 2-11-15,-2-1 3 16,-9-3-15-16,-4 1 5 16,-11-4 0-16,-7-3 7 15,-7-1 2-15,-5-1 1 16,-4-2-2-16,3-1-1 15,-3 2-2-15,-1-2 1 16,-3 1-2-16,2 1-1 16,-5-3 4-16,0 3-4 15,-1-1 2-15,0 1 0 0,1 1-2 16,2 1 0 0,4 3 3-16,0-1-1 15,1-1-2-15,0-2 2 16,-2-1-4-16,-3-2 3 0,-2-3 1 15,-8-1 0-15,-3-1-2 16,-3-1 0-16,1 1 0 16,-5-1 0-16,0 1 2 15,0-1-1-15,0 0-3 16,0 0 0-16,0 0-2 16,0 0 0-16,0 0 0 15,-6-14-4-15,-11-10 4 16,-5-13 1-16,-11-11 6 15,-5-6-1-15,-4-4 3 16,-5 4-2-16,4 7 1 16,4 8-8-16,13 14 0 15,7 7 0-15,5 8 1 16,10 7 0-16,4 3 9 16,4 0 2-16,15 9-4 15,6 7 3-15,9 10-5 16,4 7-1-16,1 10 15 15,-6 6-12-15,-4 7-3 16,-12 0-10-16,-9-3 9 16,-8-5 4-16,0-10-6 15,-12-6 0-15,-9-8-2 16,-5-5 3-16,-8-4-3 16,-3-3 4-16,-2-4 0 15,0-3-4-15,5-4-15 0,-1-1-62 16,11 0-109-1,10 0-201-15,14 0-560 0</inkml:trace>
  <inkml:trace contextRef="#ctx0" brushRef="#br0" timeOffset="55370.2783">5239 3467 996 0,'0'2'5'16,"0"1"-5"-16,0-2 90 15,0-1-13-15,0 3 11 16,0 0 11-16,0 2-5 15,0 7-7-15,0 4-8 16,0 2-19-16,6 4-16 16,8 7-5-16,6 4-5 15,8 6-11-15,7 6-4 16,4 8-10-16,9 8 3 16,2 9 2-16,7 9 0 0,7 10 6 15,6 13 4-15,7 11 4 16,11 12-27-16,9 13-1 15,2 9 1-15,8 8 20 16,0 5-8-16,3 7-6 16,-3 4 1-16,-3-3 0 15,-2-1 0-15,-4-6-1 16,-2-9-3-16,-6-10 2 16,1-11-7-16,-2-6-5 15,4-7 7-15,-5-7 0 16,5-8 0-16,-2-8 7 15,-2-12-8-15,-1-12 4 16,-1-15-4-16,-3-7 0 16,-2-8 0-16,-1-6 0 15,-6 2 0-15,3 0 0 16,-2 1 0-16,-3 1 0 16,-2-3 0-16,2-5 0 15,-5-2 0-15,4-6 0 16,-3-3 0-16,4-3 0 15,-5-1 0-15,-4 1 0 16,0 2 0-16,-10 5 0 16,3 0 0-16,-7 4 0 15,4 1 0-15,-3-3 0 16,0 1 0-16,7 0 0 16,-4 3 0-16,5-2 0 15,-2 3 0-15,-3 1 0 0,1-2 0 16,-3 0 0-16,1-2 0 15,-3-4 0-15,-5-5 0 16,3-3 0-16,0-3 0 16,0-2 0-16,-3-1 0 15,5-2 0-15,-4 0 0 16,-3 2 0-16,-4 1 0 16,-2 1 0-16,-7 1 0 15,-4 2 0-15,-9 0 0 16,0-2 0-16,-9-3 0 15,-3-1 0-15,-1-1 0 16,6-1 0-16,-3 5 0 16,6 2 0-16,5 6 0 15,7 6 0-15,5 2 0 16,4 5 0-16,3 2-4 16,2 0 4-16,0-3-7 15,-4-2 0-15,-2-2 8 16,-4-7-8-16,-7-3 8 15,-2-3-7-15,-8-2 7 16,-1 0 0-16,-3 7-1 16,-5 3-6-16,6 4 7 15,-4 5-7-15,4-1 7 16,2-1-8-16,-1-5 14 16,-1-5-13-16,3-7 7 15,-6-2-1-15,1-6 0 16,-3-3 1-16,-1 0 0 15,-1 1-1-15,-2-2 0 16,3 1 1-16,-1 1-1 16,-2 2-7-16,3 1 7 0,1 0 1 15,-2 3-2 1,3-2-5-16,-1 2 12 16,2-2-12-16,-1-1 6 0,-2 1 0 15,2-3 0-15,-4 0 0 16,2 0 0-16,-3-4 0 15,0 0 0-15,0 0 0 16,0 0-6-16,0 0-2 16,0 0 1-16,0-7-7 15,0-7 2-15,0-9 6 16,-7-3 7-16,-3-5-1 16,-4-2 5-16,7 1-6 15,-6 4 6-15,4 5-7 16,1-1 4-16,4 7-2 15,-4 5-1-15,3 1 1 16,5 5-1-16,0 1 8 16,0 4-8-16,0 0 1 15,-1 1 1-15,1 0-1 16,0 0-1-16,0 0 1 16,0 0 0-16,0 0 0 15,0 0 0-15,0 0 6 16,0 0-5-16,0 0-1 15,0 0 0-15,0 6 6 16,0 5 2-16,6 5-8 16,6 5 0-16,-4 7 0 15,1 1-7-15,4 2 8 0,-7-1-1 16,0-4 0 0,-1-5 1-16,-2-6-1 0,-2-4 1 15,-1-6-1 1,0-2 0-16,-1 0-6 0,-18-2-4 15,-9-1 1-15,-6 0 14 16,-11 0-5-16,-3 0 3 16,2-3 0-16,4-4-3 15,8 1 0-15,9 0-1 16,6 5-20-16,19 0-159 16,0 1-121-16,25 0-183 15</inkml:trace>
  <inkml:trace contextRef="#ctx0" brushRef="#br0" timeOffset="57196.0384">18113 7809 963 0,'0'-4'13'16,"0"4"35"-16,0-1 75 15,-3 1-9-15,1 7-2 16,-3 20-29-16,2 15-19 0,-1 18-7 15,2 19-10-15,-3 19 9 16,4 13-18-16,-4 19 6 16,1 13 5-1,-6 24-14-15,-1 21-25 0,-1 19-1 16,1 17 7-16,0 16-1 16,2 18 13-16,-10-2-36 15,1-3 20-15,-4-10 2 16,-6-19 6-16,-1-20-8 15,1-31-13-15,3-27-4 16,6-33 13-16,7-25 0 16,3-23-8-16,4-19 7 15,5-14-6-15,0-11-1 16,0-5-1-16,0-5 1 16,0-6 7-16,0-2-7 15,0-2 0-15,0-1-7 16,0 0 6-16,0 0 1 15,0 0-7-15,0 0 7 16,0 0 1-16,6 0-8 16,7 0 7-16,4-3 0 15,6-3 0-15,11-2-1 16,11-5 2-16,9 0-1 16,18-6-6-16,19-2 13 15,18 2-7-15,29 3 0 16,31 2 1-16,35 7-2 15,32 7 7-15,27 0-13 16,13 0 8-16,-3 7-1 0,-5 7 6 16,-18 1-6-1,-25 5 1-15,-17 5 0 16,-16 4 6-16,-3 0 5 0,0 0-12 16,-1-6 0-16,1-7 1 15,2-8-1-15,-12-2 14 16,-7-6-8-16,-21 0-8 15,-15 3-4-15,-15 3 13 16,-19 5-6-16,-13 5 6 16,-15 0-6-16,-12 1-8 15,-12-1 7-15,-16-2-14 16,-9-3 6-16,-7-4-20 16,-7-3-7-16,-3-3-22 15,-6-1 2-15,2 0-24 16,-4 0-22-16,0 0-11 15,-6 0-18-15,-8 11-39 16,-9 4-23-16,-2 5-26 16,-9 7-392-16</inkml:trace>
  <inkml:trace contextRef="#ctx0" brushRef="#br0" timeOffset="58693.865">19699 10108 1408 0,'0'0'11'15,"4"0"95"-15,1 0-11 16,0 0-72-16,-1 0-17 15,1 0-5-15,0 0-3 16,10 0-39-16,5 4-106 16,8 2-202-16,2 2-306 0</inkml:trace>
  <inkml:trace contextRef="#ctx0" brushRef="#br0" timeOffset="58870.5445">19888 10100 1407 0,'0'0'33'16,"0"0"49"-16,0 0 62 16,0 0-105-16,0 0-32 15,0 0 1-15,20 35-19 16,-11-19-87-16,1 0-103 16,2 1-118-16,0 0-272 15</inkml:trace>
  <inkml:trace contextRef="#ctx0" brushRef="#br0" timeOffset="59008.6622">19951 10204 996 0,'0'0'7'0,"0"0"153"16,0 0-100-16,0 0-60 16,0 0 0-16,0 0-44 15,-24 48-112-15,19-35-195 16</inkml:trace>
  <inkml:trace contextRef="#ctx0" brushRef="#br0" timeOffset="59155.7085">19694 10238 986 0,'0'0'14'16,"0"0"174"-16,0 0-62 15,0 0-103-15,0 0-21 16,0 0-38-16,-36 49-156 0,36-45-226 15</inkml:trace>
  <inkml:trace contextRef="#ctx0" brushRef="#br0" timeOffset="59307.5716">19499 10221 1201 0,'0'0'32'15,"0"0"162"-15,0 0-129 16,0 0-56-16,0 0-15 15,0 0-110-15,0 14-144 16,6-25-48-16,2-2-360 16</inkml:trace>
  <inkml:trace contextRef="#ctx0" brushRef="#br0" timeOffset="59775.9255">19454 9894 780 0,'0'0'27'16,"0"0"82"-16,0 0 13 16,0 0-79-16,0 0-32 15,14-4 0-15,-8 4-11 16,3 0-124-16,0 0-429 15</inkml:trace>
  <inkml:trace contextRef="#ctx0" brushRef="#br0" timeOffset="60046.8465">18967 9350 1408 0,'0'0'21'0,"0"0"-32"0,0 0 107 16,0 0-42-16,0 0-51 15,-5-7-3 1,5 7 2-16,0 2-40 0,0 5-124 15,-1 3-105-15,1 5-68 16</inkml:trace>
  <inkml:trace contextRef="#ctx0" brushRef="#br0" timeOffset="60266.3866">18572 9778 1514 0,'0'0'-17'16,"0"0"32"-16,0 0 92 15,0 0-84-15,0 0-20 16,0 0 0-16,20 0 4 16,-11 4-29-16,0 9-101 15,1 9-103-15,0 7-143 16,4 10-473-16</inkml:trace>
  <inkml:trace contextRef="#ctx0" brushRef="#br0" timeOffset="60489.2624">18465 10573 1417 0,'0'0'10'0,"0"0"-31"16,0 0 109-16,0 0-69 0,0 0-22 15,23-3 5 1,-17 3-33-16,8 0-103 0,1 10-98 16,9 11-220-16</inkml:trace>
  <inkml:trace contextRef="#ctx0" brushRef="#br0" timeOffset="60711.5121">18996 11010 1202 0,'0'0'2'16,"0"0"51"-16,0 0 34 15,0 0-63-15,0 0-16 16,0 0 1-16,28 0-2 16,-20 10 0-16,9 2-97 15,3 9-242-15,11 5-479 16</inkml:trace>
  <inkml:trace contextRef="#ctx0" brushRef="#br0" timeOffset="60919.4954">19640 11110 1199 0,'0'0'46'16,"0"0"100"-16,0 0-87 0,0 0-52 15,0 0-3-15,0 0 2 16,43 10-8-16,-32-6-61 15,8 1-134-15,5 1-180 16</inkml:trace>
  <inkml:trace contextRef="#ctx0" brushRef="#br0" timeOffset="61141.5983">20317 10895 1082 0,'0'0'4'16,"0"0"61"-16,0 0 20 16,0 0-78-16,0 0-7 15,0 0-80-15,84 27-130 16,-69-10-380-16</inkml:trace>
  <inkml:trace contextRef="#ctx0" brushRef="#br0" timeOffset="61341.4418">20664 10528 1137 0,'0'0'8'0,"0"0"35"16,0 0 17-16,0 0-56 16,0 0-13-1,0 0-67-15,14 25-68 0,-24-19-149 16</inkml:trace>
  <inkml:trace contextRef="#ctx0" brushRef="#br0" timeOffset="61571.7806">20044 9818 1301 0,'0'0'-3'16,"0"0"11"-16,0 0 107 15,0 0-78-15,0 0-28 16,0 0-9-16,25 45-85 16,-6-26-269-16,1 1-285 15</inkml:trace>
  <inkml:trace contextRef="#ctx0" brushRef="#br0" timeOffset="61763.3753">20229 9415 1267 0,'0'0'33'15,"0"0"-12"-15,0 0 116 0,0 0-87 16,0 0-41-16,0 0-7 16,25 7-10-16,-21-7-115 15,6 0-138-15,0-13-138 16</inkml:trace>
  <inkml:trace contextRef="#ctx0" brushRef="#br0" timeOffset="61954.3937">20147 8757 1159 0,'0'0'4'16,"0"0"129"-16,0 0-27 15,0 0-81-15,0 0-22 16,0 0-1-16,1 34-25 16,-1-16-99-16,0 4-132 15,0 5-162-15</inkml:trace>
  <inkml:trace contextRef="#ctx0" brushRef="#br0" timeOffset="62164.7408">19361 9530 1236 0,'0'0'-9'16,"0"0"30"-16,0 0 83 15,0 0-91-15,0 0-35 0,0 0-2 16,7 37-54-1,-3-20-139-15,-4 12-352 16</inkml:trace>
  <inkml:trace contextRef="#ctx0" brushRef="#br0" timeOffset="62361.7677">18772 9987 1331 0,'0'0'-25'0,"0"0"46"15,0 0 20-15,0 0-36 16,0 0-44-16,0 0-154 16,26 80-213-16</inkml:trace>
  <inkml:trace contextRef="#ctx0" brushRef="#br0" timeOffset="62561.7504">19026 10428 1154 0,'0'0'30'0,"0"0"-5"16,0 0 78-16,0 0-83 15,0 0-19-15,0 0-2 16,40 5-56-16,-23 8-120 16,8 11-306-16</inkml:trace>
  <inkml:trace contextRef="#ctx0" brushRef="#br0" timeOffset="62753.1577">19480 10567 1128 0,'0'0'23'0,"0"0"-23"15,0 0 79-15,0 0-52 16,0 0-24-16,0 0-5 16,17-13-87-16,-17 23-145 15,6 5-269-15</inkml:trace>
  <inkml:trace contextRef="#ctx0" brushRef="#br0" timeOffset="65922.9887">22506 9656 1268 0,'0'0'-6'0,"0"1"-56"15,0 2 66-15,-4-1 3 16,-4-2-16-16,2 0-6 15,-4-5-89-15,10-15-82 16,0-4-131-16</inkml:trace>
  <inkml:trace contextRef="#ctx0" brushRef="#br0" timeOffset="66106.8283">22316 9136 1275 0,'0'0'-98'0,"0"0"110"0,0 0 57 16,0 0-34-16,0 0-33 15,0 0-11-15,68 38-119 16,-51-24-103-16,8-1-323 16</inkml:trace>
  <inkml:trace contextRef="#ctx0" brushRef="#br0" timeOffset="66275.7917">22757 8976 1041 0,'0'0'-1'16,"0"0"8"-16,0 0-13 15,0 0-17-15,0 0-76 16,0 0-184-16,121 127-323 15</inkml:trace>
  <inkml:trace contextRef="#ctx0" brushRef="#br0" timeOffset="66471.7569">22810 9323 426 0,'0'0'9'0,"0"0"128"16,0 0 37-16,0 0-138 15,0 0-51-15,0 0-212 16,14-4-313-16</inkml:trace>
  <inkml:trace contextRef="#ctx0" brushRef="#br0" timeOffset="66658.7731">22317 9484 1095 0,'0'0'-52'0,"0"0"40"15,0 0 14-15,0 0-33 16,0 0-127-16,0 0-60 15,-20-3-100-15</inkml:trace>
  <inkml:trace contextRef="#ctx0" brushRef="#br0" timeOffset="66827.5511">22078 9484 1073 0,'0'0'-63'0,"0"0"84"16,0 0 12-16,0 0-32 16,0 0-7-16,0 0-107 15,24 98-244-15</inkml:trace>
  <inkml:trace contextRef="#ctx0" brushRef="#br0" timeOffset="67012.7853">22229 10304 888 0,'0'0'-30'16,"0"0"22"-16,0 0 20 16,0 0-9-16,0 0-11 15,0 0-134-15,26 43-381 16</inkml:trace>
  <inkml:trace contextRef="#ctx0" brushRef="#br0" timeOffset="67189.5651">22443 10443 597 0,'0'0'-22'16,"0"0"61"-16,0 0 77 15,0 0-74-15,0 0-53 16,0 0-108-16,26 2-42 16,-26 2-291-16</inkml:trace>
  <inkml:trace contextRef="#ctx0" brushRef="#br0" timeOffset="67381.5584">21956 10054 852 0,'0'0'-11'15,"0"0"-2"-15,0 0 82 16,0 0-22-16,0 0-45 0,0 0-2 16,39 19-77-16,-24-12-183 15,-1-4-325-15</inkml:trace>
  <inkml:trace contextRef="#ctx0" brushRef="#br0" timeOffset="67555.9349">22016 9545 1050 0,'0'0'-57'0,"0"0"67"15,0 0-8-15,0 0-5 16,0 0-63-16,0 0-171 16</inkml:trace>
  <inkml:trace contextRef="#ctx0" brushRef="#br0" timeOffset="67741.701">22575 10113 865 0,'0'0'-15'15,"0"0"29"-15,0 0-7 16,0 0-19-16,0 0 15 16,0 0-78-16,88 105-207 15</inkml:trace>
  <inkml:trace contextRef="#ctx0" brushRef="#br0" timeOffset="67902.2111">22787 10173 861 0,'0'0'-182'0,"0"0"180"15,0 0 6-15,0 0-3 16,0 0-20-16,0 0-176 15</inkml:trace>
  <inkml:trace contextRef="#ctx0" brushRef="#br0" timeOffset="68109.7811">21590 9711 911 0,'0'0'3'16,"0"0"6"-16,0 0 51 15,0 0-33-15,0 0-17 16,0 0-6-16,20 33-64 16,-1-17-206-16</inkml:trace>
  <inkml:trace contextRef="#ctx0" brushRef="#br0" timeOffset="68308.4819">21392 9744 858 0,'0'0'-3'0,"0"0"11"15,0 0 12-15,0 0-19 16,0 0-64-16,0 0-177 16</inkml:trace>
  <inkml:trace contextRef="#ctx0" brushRef="#br0" timeOffset="68493.4669">20688 9850 770 0,'0'0'-8'0,"0"0"19"16,0 0 7-16,0 0-16 16,0 0-47-16,0 0-184 15</inkml:trace>
  <inkml:trace contextRef="#ctx0" brushRef="#br0" timeOffset="68685.9436">20401 10280 973 0,'0'0'3'0,"0"0"36"15,0 0-12-15,0 0-21 16,0 0-83-16,0 0-112 16</inkml:trace>
  <inkml:trace contextRef="#ctx0" brushRef="#br0" timeOffset="68893.1264">20897 10432 1056 0,'0'0'0'15,"0"0"-25"-15,0 0 48 16,0 0 15-16,0 0-31 16,0 0-12-16,16 7 4 15,-7-3-42-15,9 2-97 16,9 1-240-16</inkml:trace>
  <inkml:trace contextRef="#ctx0" brushRef="#br0" timeOffset="69076.7227">21519 10260 1044 0,'0'0'-14'16,"0"0"2"-16,0 0 16 0,0 0-4 16,0 0-54-16,0 0-199 15</inkml:trace>
  <inkml:trace contextRef="#ctx0" brushRef="#br0" timeOffset="69237.3683">21894 10206 1154 0,'0'0'-110'15,"0"0"84"-15,0 0 19 16,0 0-28-16,0 0-151 16,0 0-127-16</inkml:trace>
  <inkml:trace contextRef="#ctx0" brushRef="#br0" timeOffset="70550.8447">22289 8673 618 0,'0'0'3'15,"0"0"-9"-15,0 0 11 16,0 0-2-16,-290 103 7 16,197-81-3-16,-9 3-3 0,-10 3 2 15,-5 4-3-15,-12 8 1 16,-4 9 1-16,1 10-5 15,-5 10 3-15,6 10-4 16,13 1-68-16,8 3-43 16,20 1 67-16,9-5 65 15,13-3 24-15,9-5-18 16,5-2-9-16,4-6 8 16,2-5 14-16,5-4 0 15,4-5-12-15,8-2-15 16,6 1 6-16,6-2 27 15,12 0-3-15,7 3-18 16,0 2-3-16,21 2 0 16,14-2-11-16,5-1-4 15,13-1 47-15,10-1-5 16,15-6 1-16,10-2-18 16,19-5 0-16,15-6-19 15,20-8 4-15,19-8-8 16,9-8-2-16,12-1-8 15,7-4-3-15,-9 0 4 16,-14 0 8-16,-19 0-4 16,-15-13-10-16,-24-13-17 15,-12-11-6-15,-7-13-1 16,-7-18-15-16,5-11-6 16,3-14 14-16,3-8 1 15,-2-4-11-15,-3 2-26 16,-4 4 6-16,-8 6 3 15,-17 9 12-15,-11 7-29 0,-9 7-25 16,-10 6 72-16,-9 0 40 16,-4-1 5-16,-7-7 5 15,-4-9 0-15,-5-12 0 16,-6-8 24-16,-18-7 14 16,-16-4-23-16,-20 8 32 15,-26 11 2-15,-25 25-4 16,-26 27-29-16,-24 32-11 15,-14 20-18-15,-10 42-80 16,9 20-226-16</inkml:trace>
  <inkml:trace contextRef="#ctx0" brushRef="#br0" timeOffset="71525.9061">19902 8294 534 0,'0'0'-26'16,"0"0"12"-16,0 0 18 15,572-26-7-15,-382 32 65 16,1 25-15-16,-11 21-1 16,-23 22 16-16,-23 21 26 15,-22 24-18-15,-17 16-48 16,-13 8-24-16,-14 7 4 15,-15 4-1-15,-19 4 0 16,-19 0-1-16,-15 3-1 16,-18 1-4-16,-18-1 5 15,-6-6-7-15,-3-13-21 0,-7-8-32 16,-3-16-29 0,-4-12 48-16,-9-8 31 0,-11-8 8 15,-14-2 7 1,-8-8-1-16,-10-3 1 0,-13-4 8 15,-11-7-2-15,-8-11-4 16,-6-9-1-16,-9-12-4 16,-12-14 0-16,-6-14-3 15,0-6 6-15,-4-5-1 16,0-13-4-16,10-6 0 16,4 0-5-16,9-3 12 15,7-5-3-15,7-6-1 16,7-5-2-16,5-13 1 15,18-12-7-15,16-19-2 16,21-13 7-16,29-21-1 16,33-22 2-16,23-19 15 15,52-18-13-15,37-21 46 16,43-16-1-16,42-13 0 16,48 0-4-16,35 5-29 15,32 17-24-15,21 26-94 16,7 33-138-16,-15 42-301 15</inkml:trace>
  <inkml:trace contextRef="#ctx0" brushRef="#br0" timeOffset="74042.7641">21278 7864 624 0,'10'0'-3'0,"-4"0"-3"16,-3-4 9-16,-1-2 27 15,-2-1 8-15,3-2 24 16,-3-1 17-16,0 3-2 16,0 3 4-16,0 0 16 15,0 2 9-15,0 2-6 16,0 0-21-16,0 0-33 16,0 17-11-16,0 24 5 15,0 33-9-15,-14 43-20 16,-5 51 2-16,-6 56 14 15,-9 52 11-15,-1 39-16 16,-4 38 9-16,2 15 8 16,2 3-23-16,9-15 1 15,8-14 14-15,8-36-22 16,6-49-10-16,4-50 16 16,0-54 0-16,9-49-2 15,0-48-19-15,0-37 10 16,2-23 15-16,-1-45-20 15,-6-33-8-15,1-40 16 16,-5-33-12-16,0-45-7 0,-3-33 9 16,-11-37 5-16,1-32 7 15,0-31 17 1,5-32-50-16,6-26 24 0,2-10 20 16,0 9-35-16,0 28 16 15,6 40 27-15,2 58-60 16,1 68 29-16,-4 61 8 15,1 57 1-15,4 46-3 16,0 35-1-16,4 53 11 16,-3 44-20-16,6 54-3 15,0 54 12-15,2 67-5 16,0 68 6-16,-2 55 13 16,4 48-34-16,0 19 20 15,3-8 31-15,0-24-110 16,0-57 2-16,6-65-107 15,4-79-42-15,5-75-140 16</inkml:trace>
  <inkml:trace contextRef="#ctx0" brushRef="#br0" timeOffset="84904.439">21326 9103 526 0,'14'-7'103'15,"-1"3"-56"-15,1 2 49 16,0 1 26-16,1 1-31 15,4 0-19-15,1 4-15 16,3 11 4-16,2 7 6 16,0 9-16-16,4 6 0 15,-1 6-22-15,-3 7 18 16,-5 5-16-16,-6 5 4 16,-9 9 3-16,-5 11 0 15,0 10 0-15,-19 8-7 16,-4 12-7-16,-7 9 4 15,-5-1-9-15,-4-7 0 16,-4-6 0-16,-7-15 1 16,-4-17-1-16,-5-19 1 15,-3-18-15-15,-6-12-3 16,-1-17 9-16,1-7-7 16,0-11 0-16,0-21-3 15,4-11 1-15,2-16-3 16,6-7 4-16,8-13-2 15,5-10 2-15,12-2 4 16,5-5-1-16,9 0 3 16,7 1 1-16,6 0-2 0,4 6 13 15,0 4-6-15,9 4-3 16,5 9 4-16,3 7-19 16,6 8 5-16,7 7 8 15,8 9 3-15,10 6 9 16,7 9-14-16,10 11 6 15,11 7-7-15,1 8-1 16,2 11 0-16,3 19-6 16,-9 10 0-16,-3 6 0 15,-11 10 0-15,-6 6 8 16,-14 10-2-16,-10 3 2 16,-9 5-9-16,-6 6 2 15,-9 1-8-15,-5 1 16 16,0 0-15-16,-16 4 7 15,-5-1-1-15,-6 2 2 16,-2-7 1-16,-9-7-3 16,-6-10 0-16,-6-13 0 15,-9-14 0-15,-8-15 0 16,-7-14 0-16,-4-13 0 16,-1-13 0-16,2-27-5 15,1-21 5-15,8-22-6 16,7-14 6-16,13-15-6 15,14-11 8-15,14-5-1 16,11 0 7-16,9 11-7 16,9 11-2-16,13 15 7 15,12 19-6-15,12 12-2 16,10 17 4-16,11 10-2 16,15 9 0-16,11 11 0 0,0 13 0 15,5 9 0 1,-7 31 0-16,-3 20 0 0,-18 21 0 15,-8 17 0-15,-14 18 0 16,-17 6 0-16,-12 9 0 16,-19-6 0-16,0-7 0 15,-28-14 0-15,-11-17 0 16,-15-18 0-16,-14-23 0 16,-11-20 0-16,-13-19 0 15,-2-7 0-15,-3-23 0 16,4-17 0-16,11-15-2 15,9-14-5-15,13-7 8 16,12-13-7-16,18-11 7 16,15-11 7-16,15-5-7 15,1 2-1-15,24 6 4 16,9 13-4-16,14 19 0 16,7 20 0-16,11 27 0 15,9 22 0-15,12 13 0 16,-4 33 0-16,-1 28 0 15,-13 22 0-15,-10 15 0 16,-21 11 0-16,-19 2 0 16,-19-2 0-16,-17-13 0 15,-23-17 0-15,-22-16 0 16,-13-23-5-16,-4-26 4 16,-8-20 0-16,5-28 0 15,9-27 2-15,13-18-9 16,12-12 10-16,18-11-1 15,18-5-1-15,12-4 0 0,9 9 7 16,16 11-7-16,8 13 5 16,7 20-5-16,6 22 0 15,6 23 0 1,5 9 0-16,2 28 0 16,-2 19 0-16,-7 11 0 0,-11 12 0 15,-16 5 0-15,-17 1 0 16,-6-3 0-16,-20-9 0 15,-14-12 0-15,-11-13 0 16,-6-20-3-16,-4-18 3 16,1-11-6-16,6-32 6 15,3-17 0-15,13-17 1 16,11-13 0-16,12-5-1 16,9 3 7-16,8 8-7 15,12 14 0-15,6 20 0 16,12 24 0-16,2 23 0 15,9 14 0-15,4 35 0 16,0 22 0-16,-5 19 0 16,-12 15 0-16,-16 2 0 15,-17-2 0-15,-3-11 0 16,-23-19 0-16,-13-20 0 16,-7-25 0-16,-6-26-3 15,0-10 3-15,1-38-7 16,7-19 7-16,9-16 1 15,12-10 0-15,15-4 0 16,5 1-1-16,14 12 7 16,11 16-7-16,4 17 0 0,10 21 0 15,6 25 0 1,8 12 0-16,6 32 0 0,3 14 0 16,-8 15 0-1,-6 8 0-15,-19 3 0 16,-13-1 0-16,-16-6 0 0,-3-14 0 15,-23-16 0-15,-13-16 0 16,-9-23-6-16,-2-11 6 16,0-36 0-16,2-21-1 15,10-16 1-15,13-12-1 16,11-5 1-16,12 7 0 16,2 9 6-16,11 15-4 15,9 17-2-15,13 16 0 16,3 18 0-16,7 12 0 15,5 16 0-15,2 21 0 16,-10 16 0-16,-7 11 0 16,-15 12 0-16,-12-1 0 15,-6-5 0-15,-20-9-4 16,-9-14 6-16,-5-18-2 16,-5-16-6-16,2-13 0 15,6-24 6-15,1-23 0 16,15-13-1-16,7-12 7 15,8-6-6-15,11 2-1 16,12 14 7-16,6 15-8 16,6 17 8-16,2 25-6 15,-2 10 0-15,3 35 0 16,-7 16 0-16,-8 18 0 16,-12 6-6-16,-8 1 7 15,-3-10-6-15,-8-19 6 16,-6-18 0-16,-3-23-7 15,3-13 0-15,0-31 0 0,3-16 6 16,7-6 0-16,-1 5 6 16,5 7-6-16,0 18 7 15,20 23-1-15,3 9 1 16,4 23-7-16,5 3-35 16,-7-1-20-16,-5-7-31 15,-4-14-28-15,-4-11-41 16,4-19-120-16,2-9-136 15</inkml:trace>
  <inkml:trace contextRef="#ctx0" brushRef="#br0" timeOffset="88407.4349">10387 5608 593 0,'0'0'211'0,"0"0"-66"16,0 0-36-16,25-19-33 16,-13 11-4-16,10-1-6 15,0-2-20-15,3 3-22 16,9-1-13-16,5 4 2 15,9 4-9-15,6 1-1 16,9 0-3-16,6 12 3 16,8 6-5-16,2 4-1 15,-3 7 5-15,-8 5 2 16,-9 4 13-16,-11 5 4 16,-12 1-5-16,-11 4-4 15,-7 0-2-15,-7 1-5 16,-6-3-3-16,-5 2-3 15,0-3 1-15,-12 1-2 16,-15-1-2-16,-12 0-1 16,-15 1 1-16,-14-1 1 0,-13 0 0 15,-21-6 2-15,-13-6 0 16,-4-10 9-16,-7-18 0 16,1-5 0-16,5-28-1 15,6-18-4-15,16-10-6 16,14-14 28-16,15-5-8 15,13 0-8-15,17 0-3 16,14 2 14-16,19 8-14 16,6 4-6-16,20 10 4 15,22 2 6-15,18 5-5 16,15-1 3-16,16 0-3 16,15 3-2-16,4 5-25 15,6 9-21-15,-9 8-97 16,-11 11-92-16,-15 9-7 15,-18 0-545-15</inkml:trace>
  <inkml:trace contextRef="#ctx0" brushRef="#br0" timeOffset="89298.5813">10361 4174 189 0,'0'0'351'15,"0"0"-164"-15,0 0-32 16,17-63-16-16,5 51-53 15,10 4-18-15,9 7-5 16,13 1-37-16,9 13-20 16,15 11-4-16,4 9-4 15,11 6-2-15,5 5-2 0,-5 1 6 16,-8 3-2-16,-12 1 5 16,-14-1 2-16,-24-1 25 15,-24 6-5-15,-11 4-21 16,-26 5-1-16,-27 1 3 15,-17 1 3-15,-19-4 8 16,-14-12-7-16,-7-17 8 16,-11-18-2-16,0-13-10 15,2-24 12-15,4-20-1 16,18-19-3-16,14-15-21 16,24-9 7-16,25-5-6 15,22 5 9-15,15 9-1 16,28 16-9-16,23 22-40 15,24 17-48-15,12 16-100 16,21 7-367-16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9450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902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d62a94a3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d62a94a3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Huimin:white:clusterx2 = 0.3533 clusterx4 = 0.2012 clusterx7 = 0.1741   Red: clusterx2 =0.3430 clusterx4 = 0.3189 clusterx7 =0.3126</a:t>
            </a: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40"/>
                </a:solidFill>
                <a:highlight>
                  <a:srgbClr val="FFFFFF"/>
                </a:highlight>
              </a:rPr>
              <a:t>Silhouette plot shows how well-separated the resulting clusters are. It displays a measure of how close each point in one cluster is to points in the neighboring clusters. This measure ranges from &gt;=1, indicating points that are very distant from neighboring clusters, through 0, indicating points that are not distinctly in one cluster or another, to -1, indicating points that are probably assigned to the wrong cluster. </a:t>
            </a:r>
            <a:endParaRPr sz="10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5072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e0e31c3e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e0e31c3e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90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d69baf61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d69baf61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17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cd69baf6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cd69baf6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39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d69baf6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cd69baf6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has been an arduous process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398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cd69baf6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cd69baf6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 on the best model, which is a model that votes among all others.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6125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e0e31c3e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e0e31c3e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14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cdc54ef9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cdc54ef9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Huimin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3738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e0ed2f4b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e0ed2f4b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40"/>
                </a:solidFill>
                <a:highlight>
                  <a:srgbClr val="FFFFFF"/>
                </a:highlight>
              </a:rPr>
              <a:t>Huimin: Silhouette plot shows how well-separated the resulting clusters are. It displays a measure of how close each point in one cluster is to points in the neighboring clusters. This measure ranges from &gt;=1, indicating points that are very distant from neighboring clusters, through 0, indicating points that are not distinctly in one cluster or another, to -1, indicating points that are probably assigned to the wrong cluster. </a:t>
            </a:r>
            <a:endParaRPr sz="9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4206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cdc54ef9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cdc54ef9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quadratic and cubic processed for 30 minutes+, whereas for red dataset they processed for about 2 minutes.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= 0 produced poor results. Why?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110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c9255af42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c9255af42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1018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e0e31c3e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e0e31c3e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quadratic and cubic processed for 30 minutes+, whereas for red dataset they processed for about 2 minutes.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= 0 produced poor results. Why?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9330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cdc54ef9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cdc54ef9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 on the best model, which is a model that votes among all others.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5085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ce12901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ce12901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 on the best model, which is a model that votes among all others.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683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e0e31c3e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e0e31c3e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324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cd69baf61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cd69baf61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188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cd69baf6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cd69baf6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096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ce12901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ce12901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171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d69baf6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cd69baf6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76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ce129019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ce129019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8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cd69baf61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cd69baf61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sparse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885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c9255af42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c9255af42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903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e0e31c3e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e0e31c3e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366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ce1290193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ce1290193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798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ce1290193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ce1290193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438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ce22277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ce22277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539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e0e31c3e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e0e31c3e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35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ce22277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ce22277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460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e0e31c3e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e0e31c3e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517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e1d645bc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e1d645bc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281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c9255af42_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c9255af42_0_1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4388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c9255af42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c9255af42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784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e0e31c3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e0e31c3e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084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e20509c6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e20509c6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0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c9255af42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c9255af42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1261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ccd2322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ccd2322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92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d69baf6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d69baf6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is covariance, after normalizing. Therefore, it is less susceptible to $ vs 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937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cd69baf6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cd69baf6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Huimin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9942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c9255af42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c9255af42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Huimin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07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customXml" Target="../ink/ink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customXml" Target="../ink/ink10.xml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emf"/><Relationship Id="rId4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emf"/><Relationship Id="rId4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emf"/><Relationship Id="rId4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emf"/><Relationship Id="rId4" Type="http://schemas.openxmlformats.org/officeDocument/2006/relationships/customXml" Target="../ink/ink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emf"/><Relationship Id="rId4" Type="http://schemas.openxmlformats.org/officeDocument/2006/relationships/customXml" Target="../ink/ink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customXml" Target="../ink/ink21.xml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emf"/><Relationship Id="rId4" Type="http://schemas.openxmlformats.org/officeDocument/2006/relationships/customXml" Target="../ink/ink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emf"/><Relationship Id="rId4" Type="http://schemas.openxmlformats.org/officeDocument/2006/relationships/customXml" Target="../ink/ink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emf"/><Relationship Id="rId4" Type="http://schemas.openxmlformats.org/officeDocument/2006/relationships/customXml" Target="../ink/ink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emf"/><Relationship Id="rId4" Type="http://schemas.openxmlformats.org/officeDocument/2006/relationships/customXml" Target="../ink/ink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emf"/><Relationship Id="rId5" Type="http://schemas.openxmlformats.org/officeDocument/2006/relationships/customXml" Target="../ink/ink27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emf"/><Relationship Id="rId5" Type="http://schemas.openxmlformats.org/officeDocument/2006/relationships/customXml" Target="../ink/ink28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cipy.org/doc/numpy/reference/generated/numpy.digitize.html" TargetMode="External"/><Relationship Id="rId13" Type="http://schemas.openxmlformats.org/officeDocument/2006/relationships/image" Target="../media/image101.png"/><Relationship Id="rId3" Type="http://schemas.openxmlformats.org/officeDocument/2006/relationships/hyperlink" Target="http://archive.ics.uci.edu/ml/datasets/Wine+Quality/" TargetMode="External"/><Relationship Id="rId7" Type="http://schemas.openxmlformats.org/officeDocument/2006/relationships/hyperlink" Target="https://docs.microsoft.com/en-us/azure/machine-learning/studio/studio-overview-diagram" TargetMode="Externa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mazon.com/gp/product/1600490069/ref=oh_aui_detailpage_o09_s01?ie=UTF8&amp;psc=1" TargetMode="External"/><Relationship Id="rId11" Type="http://schemas.openxmlformats.org/officeDocument/2006/relationships/hyperlink" Target="https://stackoverflow.com/" TargetMode="External"/><Relationship Id="rId5" Type="http://schemas.openxmlformats.org/officeDocument/2006/relationships/hyperlink" Target="https://www.amazon.com/Hands-Machine-Learning-Scikit-Learn-TensorFlow/dp/1491962291" TargetMode="External"/><Relationship Id="rId15" Type="http://schemas.openxmlformats.org/officeDocument/2006/relationships/image" Target="../media/image103.png"/><Relationship Id="rId10" Type="http://schemas.openxmlformats.org/officeDocument/2006/relationships/hyperlink" Target="https://stats.stackexchange.com/questions/349540/hard-voting-soft-voting-in-ensemble-based-methods" TargetMode="External"/><Relationship Id="rId4" Type="http://schemas.openxmlformats.org/officeDocument/2006/relationships/hyperlink" Target="https://www.amazon.com/Machine-Learning-Absolute-Beginners-Introduction-ebook/dp/B06VXKBLNG" TargetMode="External"/><Relationship Id="rId9" Type="http://schemas.openxmlformats.org/officeDocument/2006/relationships/hyperlink" Target="https://www.mathworks.com/help/stats/train-classification-models-in-classification-learner-app.html" TargetMode="External"/><Relationship Id="rId1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emf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1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emf"/><Relationship Id="rId5" Type="http://schemas.openxmlformats.org/officeDocument/2006/relationships/customXml" Target="../ink/ink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customXml" Target="../ink/ink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311700" y="-246025"/>
            <a:ext cx="8520600" cy="29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Wine </a:t>
            </a:r>
            <a:r>
              <a:rPr lang="en" sz="3000" dirty="0"/>
              <a:t>Quality </a:t>
            </a:r>
            <a:r>
              <a:rPr lang="en" sz="3000" dirty="0" smtClean="0"/>
              <a:t>Prediction</a:t>
            </a:r>
            <a:endParaRPr sz="24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358425" y="2827775"/>
            <a:ext cx="6560100" cy="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800" dirty="0"/>
              <a:t>SEIS </a:t>
            </a:r>
            <a:r>
              <a:rPr lang="en" sz="1800" dirty="0" smtClean="0"/>
              <a:t>763: Machine Learning</a:t>
            </a:r>
          </a:p>
          <a:p>
            <a:pPr marL="0" lvl="0" indent="0"/>
            <a:r>
              <a:rPr lang="en" sz="1800" dirty="0" smtClean="0"/>
              <a:t>Presenter: Garth </a:t>
            </a:r>
            <a:r>
              <a:rPr lang="en" sz="1800" dirty="0"/>
              <a:t>Mortensen</a:t>
            </a:r>
            <a:endParaRPr sz="1800" dirty="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25" y="1255200"/>
            <a:ext cx="1183748" cy="177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Natural Cluster?  K-Means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938975"/>
            <a:ext cx="8618510" cy="212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734492"/>
            <a:ext cx="8618500" cy="2167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5182675" y="1330125"/>
            <a:ext cx="7311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Red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5182675" y="3539925"/>
            <a:ext cx="7311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White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247475" y="967275"/>
            <a:ext cx="1410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Coherence (Internal)</a:t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1159975" y="3461100"/>
            <a:ext cx="1410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Seperation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(External)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4243375" y="1864456"/>
            <a:ext cx="1994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remove boundary points for better separation</a:t>
            </a:r>
            <a:endParaRPr/>
          </a:p>
        </p:txBody>
      </p:sp>
      <p:cxnSp>
        <p:nvCxnSpPr>
          <p:cNvPr id="151" name="Google Shape;151;p22"/>
          <p:cNvCxnSpPr>
            <a:stCxn id="150" idx="1"/>
          </p:cNvCxnSpPr>
          <p:nvPr/>
        </p:nvCxnSpPr>
        <p:spPr>
          <a:xfrm rot="10800000">
            <a:off x="3771175" y="1658056"/>
            <a:ext cx="472200" cy="56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2"/>
          <p:cNvCxnSpPr>
            <a:stCxn id="150" idx="1"/>
          </p:cNvCxnSpPr>
          <p:nvPr/>
        </p:nvCxnSpPr>
        <p:spPr>
          <a:xfrm rot="10800000">
            <a:off x="3819175" y="2118856"/>
            <a:ext cx="424200" cy="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2"/>
          <p:cNvCxnSpPr>
            <a:stCxn id="150" idx="1"/>
          </p:cNvCxnSpPr>
          <p:nvPr/>
        </p:nvCxnSpPr>
        <p:spPr>
          <a:xfrm flipH="1">
            <a:off x="3828775" y="2218156"/>
            <a:ext cx="414600" cy="36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0920" y="820800"/>
              <a:ext cx="8337600" cy="3534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0" y="814680"/>
                <a:ext cx="8355240" cy="355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50" y="26625"/>
            <a:ext cx="5901449" cy="5090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1319100" y="1280325"/>
            <a:ext cx="3252900" cy="63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330" y="2571750"/>
            <a:ext cx="1299420" cy="25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628" y="2571750"/>
            <a:ext cx="1299420" cy="248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151" y="2571750"/>
            <a:ext cx="1299419" cy="249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4500150" y="3331688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7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6250200" y="3331688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7 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7791875" y="3331688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7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5348258" y="4542510"/>
            <a:ext cx="512702" cy="242391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Google Shape;171;p24"/>
          <p:cNvSpPr txBox="1"/>
          <p:nvPr/>
        </p:nvSpPr>
        <p:spPr>
          <a:xfrm>
            <a:off x="4500150" y="2571750"/>
            <a:ext cx="1299300" cy="5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WHITE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7085796" y="4519883"/>
            <a:ext cx="512702" cy="242391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Google Shape;173;p24"/>
          <p:cNvSpPr/>
          <p:nvPr/>
        </p:nvSpPr>
        <p:spPr>
          <a:xfrm>
            <a:off x="8631307" y="3737949"/>
            <a:ext cx="512702" cy="242391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" name="Google Shape;174;p24"/>
          <p:cNvSpPr/>
          <p:nvPr/>
        </p:nvSpPr>
        <p:spPr>
          <a:xfrm>
            <a:off x="8631307" y="4317520"/>
            <a:ext cx="512702" cy="242391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Google Shape;175;p24"/>
          <p:cNvSpPr/>
          <p:nvPr/>
        </p:nvSpPr>
        <p:spPr>
          <a:xfrm>
            <a:off x="8612235" y="4754873"/>
            <a:ext cx="512702" cy="242391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76" name="Google Shape;17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300" y="2512527"/>
            <a:ext cx="1302045" cy="250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6622" y="2506153"/>
            <a:ext cx="1302045" cy="250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4524" y="2512527"/>
            <a:ext cx="1302048" cy="249361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>
            <a:spLocks noGrp="1"/>
          </p:cNvSpPr>
          <p:nvPr>
            <p:ph type="body" idx="1"/>
          </p:nvPr>
        </p:nvSpPr>
        <p:spPr>
          <a:xfrm>
            <a:off x="107700" y="3251175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4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1"/>
          </p:nvPr>
        </p:nvSpPr>
        <p:spPr>
          <a:xfrm>
            <a:off x="1741038" y="3368125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4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3406100" y="3368125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4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870840" y="4471365"/>
            <a:ext cx="511678" cy="241906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3" name="Google Shape;183;p24"/>
          <p:cNvSpPr txBox="1"/>
          <p:nvPr/>
        </p:nvSpPr>
        <p:spPr>
          <a:xfrm>
            <a:off x="-4650" y="2512525"/>
            <a:ext cx="1302000" cy="62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WHITE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2520791" y="4471365"/>
            <a:ext cx="511678" cy="241906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Google Shape;185;p24"/>
          <p:cNvSpPr/>
          <p:nvPr/>
        </p:nvSpPr>
        <p:spPr>
          <a:xfrm>
            <a:off x="4118457" y="4254234"/>
            <a:ext cx="511678" cy="241906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Google Shape;186;p24"/>
          <p:cNvSpPr/>
          <p:nvPr/>
        </p:nvSpPr>
        <p:spPr>
          <a:xfrm>
            <a:off x="4118457" y="3676446"/>
            <a:ext cx="511678" cy="241906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Google Shape;187;p24"/>
          <p:cNvSpPr/>
          <p:nvPr/>
        </p:nvSpPr>
        <p:spPr>
          <a:xfrm>
            <a:off x="4118457" y="4691382"/>
            <a:ext cx="511678" cy="241906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88" name="Google Shape;18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2867" y="0"/>
            <a:ext cx="1263971" cy="2556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5292" y="7770"/>
            <a:ext cx="1276798" cy="255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6274" y="0"/>
            <a:ext cx="1276794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4679575" y="624050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body" idx="1"/>
          </p:nvPr>
        </p:nvSpPr>
        <p:spPr>
          <a:xfrm>
            <a:off x="6405050" y="422775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8024325" y="422775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8805694" y="2247506"/>
            <a:ext cx="520486" cy="246070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Google Shape;195;p24"/>
          <p:cNvSpPr/>
          <p:nvPr/>
        </p:nvSpPr>
        <p:spPr>
          <a:xfrm>
            <a:off x="7190231" y="2051085"/>
            <a:ext cx="520486" cy="246070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Google Shape;196;p24"/>
          <p:cNvSpPr/>
          <p:nvPr/>
        </p:nvSpPr>
        <p:spPr>
          <a:xfrm>
            <a:off x="5417811" y="2051085"/>
            <a:ext cx="520486" cy="246070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Google Shape;197;p24"/>
          <p:cNvSpPr txBox="1"/>
          <p:nvPr/>
        </p:nvSpPr>
        <p:spPr>
          <a:xfrm>
            <a:off x="4586276" y="0"/>
            <a:ext cx="1263900" cy="4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WHITE</a:t>
            </a:r>
            <a:endParaRPr sz="2400" b="1">
              <a:solidFill>
                <a:srgbClr val="FF0000"/>
              </a:solidFill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" y="-5163"/>
            <a:ext cx="1239762" cy="251753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81238" y="684975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99245" y="-10281"/>
            <a:ext cx="1239765" cy="2507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1780475" y="734775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14682" y="-5163"/>
            <a:ext cx="1239765" cy="24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>
            <a:spLocks noGrp="1"/>
          </p:cNvSpPr>
          <p:nvPr>
            <p:ph type="body" idx="1"/>
          </p:nvPr>
        </p:nvSpPr>
        <p:spPr>
          <a:xfrm>
            <a:off x="3398475" y="787100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4130498" y="1226482"/>
            <a:ext cx="509527" cy="240890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Google Shape;205;p24"/>
          <p:cNvSpPr/>
          <p:nvPr/>
        </p:nvSpPr>
        <p:spPr>
          <a:xfrm>
            <a:off x="4130498" y="1761780"/>
            <a:ext cx="509527" cy="240890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Google Shape;206;p24"/>
          <p:cNvSpPr/>
          <p:nvPr/>
        </p:nvSpPr>
        <p:spPr>
          <a:xfrm>
            <a:off x="4130498" y="2194961"/>
            <a:ext cx="509527" cy="240890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Google Shape;207;p24"/>
          <p:cNvSpPr/>
          <p:nvPr/>
        </p:nvSpPr>
        <p:spPr>
          <a:xfrm>
            <a:off x="2551966" y="2002681"/>
            <a:ext cx="509527" cy="240890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Google Shape;208;p24"/>
          <p:cNvSpPr/>
          <p:nvPr/>
        </p:nvSpPr>
        <p:spPr>
          <a:xfrm>
            <a:off x="814013" y="2002681"/>
            <a:ext cx="509527" cy="240890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24"/>
          <p:cNvSpPr txBox="1"/>
          <p:nvPr/>
        </p:nvSpPr>
        <p:spPr>
          <a:xfrm>
            <a:off x="0" y="0"/>
            <a:ext cx="923400" cy="4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RED</a:t>
            </a:r>
            <a:endParaRPr sz="24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0" y="-139680"/>
              <a:ext cx="8874000" cy="502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5120" y="-156600"/>
                <a:ext cx="8892000" cy="506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79166" cy="10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43800"/>
            <a:ext cx="1679182" cy="10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32850"/>
            <a:ext cx="1679182" cy="10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021900"/>
            <a:ext cx="1679182" cy="10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010950"/>
            <a:ext cx="1679182" cy="10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9175" y="295851"/>
            <a:ext cx="7464825" cy="449417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6621046" y="2413620"/>
            <a:ext cx="842650" cy="519850"/>
          </a:xfrm>
          <a:custGeom>
            <a:avLst/>
            <a:gdLst/>
            <a:ahLst/>
            <a:cxnLst/>
            <a:rect l="0" t="0" r="0" b="0"/>
            <a:pathLst>
              <a:path w="33706" h="20794" extrusionOk="0">
                <a:moveTo>
                  <a:pt x="33706" y="6443"/>
                </a:moveTo>
                <a:cubicBezTo>
                  <a:pt x="29264" y="-3923"/>
                  <a:pt x="-1307" y="-960"/>
                  <a:pt x="87" y="10231"/>
                </a:cubicBezTo>
                <a:cubicBezTo>
                  <a:pt x="1248" y="19545"/>
                  <a:pt x="17699" y="22669"/>
                  <a:pt x="26603" y="19702"/>
                </a:cubicBezTo>
                <a:cubicBezTo>
                  <a:pt x="31883" y="17943"/>
                  <a:pt x="33160" y="9239"/>
                  <a:pt x="31812" y="3839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2432025" y="2621325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844920" y="1027080"/>
              <a:ext cx="8048160" cy="3879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4840" y="1011600"/>
                <a:ext cx="8072640" cy="390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52124" cy="101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43780"/>
            <a:ext cx="2152124" cy="101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32835"/>
            <a:ext cx="2152124" cy="101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021890"/>
            <a:ext cx="2152124" cy="101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010945"/>
            <a:ext cx="2152124" cy="101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125" y="780974"/>
            <a:ext cx="6991876" cy="32844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/>
        </p:nvSpPr>
        <p:spPr>
          <a:xfrm>
            <a:off x="5169738" y="1977395"/>
            <a:ext cx="449525" cy="366900"/>
          </a:xfrm>
          <a:custGeom>
            <a:avLst/>
            <a:gdLst/>
            <a:ahLst/>
            <a:cxnLst/>
            <a:rect l="0" t="0" r="0" b="0"/>
            <a:pathLst>
              <a:path w="17981" h="14676" extrusionOk="0">
                <a:moveTo>
                  <a:pt x="13629" y="2821"/>
                </a:moveTo>
                <a:cubicBezTo>
                  <a:pt x="10769" y="1391"/>
                  <a:pt x="7498" y="-558"/>
                  <a:pt x="4395" y="217"/>
                </a:cubicBezTo>
                <a:cubicBezTo>
                  <a:pt x="836" y="1106"/>
                  <a:pt x="-1190" y="7581"/>
                  <a:pt x="844" y="10634"/>
                </a:cubicBezTo>
                <a:cubicBezTo>
                  <a:pt x="3875" y="15182"/>
                  <a:pt x="13581" y="16169"/>
                  <a:pt x="17180" y="12055"/>
                </a:cubicBezTo>
                <a:cubicBezTo>
                  <a:pt x="19671" y="9208"/>
                  <a:pt x="15636" y="4000"/>
                  <a:pt x="12682" y="1637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Google Shape;233;p26"/>
          <p:cNvSpPr/>
          <p:nvPr/>
        </p:nvSpPr>
        <p:spPr>
          <a:xfrm>
            <a:off x="6043865" y="2988354"/>
            <a:ext cx="500400" cy="329825"/>
          </a:xfrm>
          <a:custGeom>
            <a:avLst/>
            <a:gdLst/>
            <a:ahLst/>
            <a:cxnLst/>
            <a:rect l="0" t="0" r="0" b="0"/>
            <a:pathLst>
              <a:path w="20016" h="13193" extrusionOk="0">
                <a:moveTo>
                  <a:pt x="19386" y="2158"/>
                </a:moveTo>
                <a:cubicBezTo>
                  <a:pt x="15451" y="-90"/>
                  <a:pt x="10423" y="501"/>
                  <a:pt x="5891" y="501"/>
                </a:cubicBezTo>
                <a:cubicBezTo>
                  <a:pt x="4153" y="501"/>
                  <a:pt x="1646" y="-709"/>
                  <a:pt x="682" y="737"/>
                </a:cubicBezTo>
                <a:cubicBezTo>
                  <a:pt x="-2273" y="5167"/>
                  <a:pt x="5623" y="12095"/>
                  <a:pt x="10862" y="13049"/>
                </a:cubicBezTo>
                <a:cubicBezTo>
                  <a:pt x="14024" y="13624"/>
                  <a:pt x="17839" y="11697"/>
                  <a:pt x="19622" y="9024"/>
                </a:cubicBezTo>
                <a:cubicBezTo>
                  <a:pt x="20759" y="7319"/>
                  <a:pt x="19103" y="4809"/>
                  <a:pt x="17965" y="3105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2440925" y="2616875"/>
            <a:ext cx="10773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11</a:t>
            </a:r>
            <a:endParaRPr sz="1400" b="1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816480" y="306000"/>
              <a:ext cx="5838480" cy="482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960" y="294840"/>
                <a:ext cx="5863680" cy="484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270 Pre-Regularized Models</a:t>
            </a: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bins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Ensemble &gt; KNN &gt; SVM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bins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Ensemble &gt; KNN &gt; SVM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bins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Ensemble &gt; KNN &gt; SVM</a:t>
            </a:r>
            <a:br>
              <a:rPr lang="en"/>
            </a:br>
            <a:endParaRPr b="1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Bagged Tree </a:t>
            </a:r>
            <a:r>
              <a:rPr lang="en" b="1" i="1"/>
              <a:t>Ensemble</a:t>
            </a:r>
            <a:r>
              <a:rPr lang="en" i="1"/>
              <a:t> was most </a:t>
            </a:r>
            <a:r>
              <a:rPr lang="en" b="1" i="1"/>
              <a:t>Accurate</a:t>
            </a:r>
            <a:endParaRPr b="1" i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41600" y="1199880"/>
              <a:ext cx="2334600" cy="173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440" y="1196640"/>
                <a:ext cx="2359800" cy="175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50" y="26625"/>
            <a:ext cx="5901449" cy="5090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/>
          <p:nvPr/>
        </p:nvSpPr>
        <p:spPr>
          <a:xfrm>
            <a:off x="1394125" y="1995000"/>
            <a:ext cx="1590900" cy="131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95520" y="1488240"/>
              <a:ext cx="675000" cy="105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720" y="1477080"/>
                <a:ext cx="692640" cy="107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Regularization</a:t>
            </a:r>
            <a:endParaRPr/>
          </a:p>
        </p:txBody>
      </p:sp>
      <p:grpSp>
        <p:nvGrpSpPr>
          <p:cNvPr id="252" name="Google Shape;252;p29"/>
          <p:cNvGrpSpPr/>
          <p:nvPr/>
        </p:nvGrpSpPr>
        <p:grpSpPr>
          <a:xfrm>
            <a:off x="2847975" y="1152425"/>
            <a:ext cx="6231904" cy="1853460"/>
            <a:chOff x="272646" y="1825149"/>
            <a:chExt cx="6883800" cy="1778241"/>
          </a:xfrm>
        </p:grpSpPr>
        <p:sp>
          <p:nvSpPr>
            <p:cNvPr id="253" name="Google Shape;253;p29"/>
            <p:cNvSpPr txBox="1"/>
            <p:nvPr/>
          </p:nvSpPr>
          <p:spPr>
            <a:xfrm>
              <a:off x="272646" y="1825149"/>
              <a:ext cx="6883800" cy="7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2 bin</a:t>
              </a:r>
              <a:r>
                <a:rPr lang="en"/>
                <a:t>:  </a:t>
              </a: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volatileacidity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">
                  <a:solidFill>
                    <a:srgbClr val="F1C232"/>
                  </a:solidFill>
                  <a:latin typeface="Open Sans"/>
                  <a:ea typeface="Open Sans"/>
                  <a:cs typeface="Open Sans"/>
                  <a:sym typeface="Open Sans"/>
                </a:rPr>
                <a:t>chlorides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, totalsulfurdioxide, sulphates, </a:t>
              </a:r>
              <a:r>
                <a:rPr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alcohol</a:t>
              </a:r>
              <a:endParaRPr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54" name="Google Shape;25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01691" y="2144715"/>
              <a:ext cx="2732000" cy="1458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29"/>
          <p:cNvGrpSpPr/>
          <p:nvPr/>
        </p:nvGrpSpPr>
        <p:grpSpPr>
          <a:xfrm>
            <a:off x="372275" y="1888663"/>
            <a:ext cx="5673000" cy="1929816"/>
            <a:chOff x="4345650" y="890975"/>
            <a:chExt cx="5673000" cy="1929816"/>
          </a:xfrm>
        </p:grpSpPr>
        <p:sp>
          <p:nvSpPr>
            <p:cNvPr id="256" name="Google Shape;256;p29"/>
            <p:cNvSpPr txBox="1"/>
            <p:nvPr/>
          </p:nvSpPr>
          <p:spPr>
            <a:xfrm>
              <a:off x="4345650" y="890975"/>
              <a:ext cx="56730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4 bin</a:t>
              </a:r>
              <a:r>
                <a:rPr lang="en"/>
                <a:t>:  </a:t>
              </a: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volatileacidity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">
                  <a:solidFill>
                    <a:srgbClr val="6AA84F"/>
                  </a:solidFill>
                  <a:latin typeface="Open Sans"/>
                  <a:ea typeface="Open Sans"/>
                  <a:cs typeface="Open Sans"/>
                  <a:sym typeface="Open Sans"/>
                </a:rPr>
                <a:t>freesulfurdioxide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">
                  <a:solidFill>
                    <a:srgbClr val="4A86E8"/>
                  </a:solidFill>
                  <a:latin typeface="Open Sans"/>
                  <a:ea typeface="Open Sans"/>
                  <a:cs typeface="Open Sans"/>
                  <a:sym typeface="Open Sans"/>
                </a:rPr>
                <a:t>density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alcohol</a:t>
              </a:r>
              <a:endParaRPr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57" name="Google Shape;25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5650" y="1321175"/>
              <a:ext cx="2752345" cy="14996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29"/>
          <p:cNvGrpSpPr/>
          <p:nvPr/>
        </p:nvGrpSpPr>
        <p:grpSpPr>
          <a:xfrm>
            <a:off x="3311606" y="3182772"/>
            <a:ext cx="5832478" cy="1853523"/>
            <a:chOff x="4345649" y="2885883"/>
            <a:chExt cx="6406500" cy="1888652"/>
          </a:xfrm>
        </p:grpSpPr>
        <p:sp>
          <p:nvSpPr>
            <p:cNvPr id="259" name="Google Shape;259;p29"/>
            <p:cNvSpPr txBox="1"/>
            <p:nvPr/>
          </p:nvSpPr>
          <p:spPr>
            <a:xfrm>
              <a:off x="4345649" y="2885883"/>
              <a:ext cx="64065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7 bin</a:t>
              </a:r>
              <a:r>
                <a:rPr lang="en"/>
                <a:t>:  </a:t>
              </a:r>
              <a:r>
                <a:rPr lang="en">
                  <a:solidFill>
                    <a:srgbClr val="6AA84F"/>
                  </a:solidFill>
                  <a:latin typeface="Open Sans"/>
                  <a:ea typeface="Open Sans"/>
                  <a:cs typeface="Open Sans"/>
                  <a:sym typeface="Open Sans"/>
                </a:rPr>
                <a:t>freesulfurdioxide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volatileacidity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">
                  <a:solidFill>
                    <a:srgbClr val="4A86E8"/>
                  </a:solidFill>
                  <a:latin typeface="Open Sans"/>
                  <a:ea typeface="Open Sans"/>
                  <a:cs typeface="Open Sans"/>
                  <a:sym typeface="Open Sans"/>
                </a:rPr>
                <a:t>density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">
                  <a:solidFill>
                    <a:srgbClr val="F1C232"/>
                  </a:solidFill>
                  <a:latin typeface="Open Sans"/>
                  <a:ea typeface="Open Sans"/>
                  <a:cs typeface="Open Sans"/>
                  <a:sym typeface="Open Sans"/>
                </a:rPr>
                <a:t>chlorides</a:t>
              </a: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">
                  <a:solidFill>
                    <a:srgbClr val="FF00FF"/>
                  </a:solidFill>
                  <a:latin typeface="Open Sans"/>
                  <a:ea typeface="Open Sans"/>
                  <a:cs typeface="Open Sans"/>
                  <a:sym typeface="Open Sans"/>
                </a:rPr>
                <a:t>alcohol</a:t>
              </a:r>
              <a:endParaRPr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60" name="Google Shape;260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62127" y="3265774"/>
              <a:ext cx="2752344" cy="1508761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967360" y="2823480"/>
              <a:ext cx="3029400" cy="722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4400" y="2812680"/>
                <a:ext cx="3048840" cy="73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Again: Any Natural Cluster?  K-Means</a:t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2101775" y="3739100"/>
            <a:ext cx="59922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Before:   cluster2 = 0.3533,  cluster4 = 0.2012, cluster7 = 0.1741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After:     cluster2 = 0.3562,  cluster4 = 0.3895, cluster7 = 0.3344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7000"/>
            <a:ext cx="8839199" cy="222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955" y="2504300"/>
            <a:ext cx="1315433" cy="25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018" y="2504300"/>
            <a:ext cx="1297576" cy="250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04300"/>
            <a:ext cx="1297576" cy="252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126752" y="3150525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7 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body" idx="1"/>
          </p:nvPr>
        </p:nvSpPr>
        <p:spPr>
          <a:xfrm>
            <a:off x="1696349" y="322390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7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1"/>
          </p:nvPr>
        </p:nvSpPr>
        <p:spPr>
          <a:xfrm>
            <a:off x="3434673" y="329885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7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892751" y="4483300"/>
            <a:ext cx="466409" cy="220505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Google Shape;279;p31"/>
          <p:cNvSpPr txBox="1"/>
          <p:nvPr/>
        </p:nvSpPr>
        <p:spPr>
          <a:xfrm>
            <a:off x="0" y="2504300"/>
            <a:ext cx="1231500" cy="45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WHITE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2415248" y="4485156"/>
            <a:ext cx="466409" cy="220505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Google Shape;281;p31"/>
          <p:cNvSpPr/>
          <p:nvPr/>
        </p:nvSpPr>
        <p:spPr>
          <a:xfrm>
            <a:off x="4229781" y="4264650"/>
            <a:ext cx="466409" cy="220505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Google Shape;282;p31"/>
          <p:cNvSpPr/>
          <p:nvPr/>
        </p:nvSpPr>
        <p:spPr>
          <a:xfrm>
            <a:off x="4183446" y="3713789"/>
            <a:ext cx="466409" cy="220505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31"/>
          <p:cNvSpPr/>
          <p:nvPr/>
        </p:nvSpPr>
        <p:spPr>
          <a:xfrm>
            <a:off x="4169337" y="4520034"/>
            <a:ext cx="466409" cy="220505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" name="Google Shape;284;p31"/>
          <p:cNvSpPr/>
          <p:nvPr/>
        </p:nvSpPr>
        <p:spPr>
          <a:xfrm>
            <a:off x="4183446" y="4740539"/>
            <a:ext cx="466409" cy="220505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222" y="0"/>
            <a:ext cx="1299645" cy="250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8678" y="0"/>
            <a:ext cx="1299646" cy="252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8959" y="0"/>
            <a:ext cx="1311873" cy="252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4852277" y="55360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4 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6440274" y="30195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4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1"/>
          </p:nvPr>
        </p:nvSpPr>
        <p:spPr>
          <a:xfrm>
            <a:off x="8079498" y="161025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4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5585287" y="1984861"/>
            <a:ext cx="465488" cy="220069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Google Shape;292;p31"/>
          <p:cNvSpPr txBox="1"/>
          <p:nvPr/>
        </p:nvSpPr>
        <p:spPr>
          <a:xfrm>
            <a:off x="4640228" y="0"/>
            <a:ext cx="1258200" cy="51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WHITE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7250589" y="2014178"/>
            <a:ext cx="465488" cy="220069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Google Shape;294;p31"/>
          <p:cNvSpPr/>
          <p:nvPr/>
        </p:nvSpPr>
        <p:spPr>
          <a:xfrm>
            <a:off x="8827354" y="1758587"/>
            <a:ext cx="465488" cy="220069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Google Shape;295;p31"/>
          <p:cNvSpPr/>
          <p:nvPr/>
        </p:nvSpPr>
        <p:spPr>
          <a:xfrm>
            <a:off x="8827354" y="1177560"/>
            <a:ext cx="465488" cy="220069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" name="Google Shape;296;p31"/>
          <p:cNvSpPr/>
          <p:nvPr/>
        </p:nvSpPr>
        <p:spPr>
          <a:xfrm>
            <a:off x="8827354" y="2014178"/>
            <a:ext cx="465488" cy="220069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97" name="Google Shape;29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0721" y="0"/>
            <a:ext cx="1517832" cy="226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17831" y="0"/>
            <a:ext cx="1517831" cy="225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1517831" cy="22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155252" y="61870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1"/>
          </p:nvPr>
        </p:nvSpPr>
        <p:spPr>
          <a:xfrm>
            <a:off x="1722524" y="71040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body" idx="1"/>
          </p:nvPr>
        </p:nvSpPr>
        <p:spPr>
          <a:xfrm>
            <a:off x="3289798" y="78430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1190755" y="1790351"/>
            <a:ext cx="464566" cy="219633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Google Shape;304;p31"/>
          <p:cNvSpPr txBox="1"/>
          <p:nvPr/>
        </p:nvSpPr>
        <p:spPr>
          <a:xfrm>
            <a:off x="0" y="0"/>
            <a:ext cx="1288500" cy="5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WHITE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2700536" y="1790354"/>
            <a:ext cx="464566" cy="219633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Google Shape;306;p31"/>
          <p:cNvSpPr/>
          <p:nvPr/>
        </p:nvSpPr>
        <p:spPr>
          <a:xfrm>
            <a:off x="4172488" y="1109457"/>
            <a:ext cx="464566" cy="219633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Google Shape;307;p31"/>
          <p:cNvSpPr/>
          <p:nvPr/>
        </p:nvSpPr>
        <p:spPr>
          <a:xfrm>
            <a:off x="4172488" y="1632136"/>
            <a:ext cx="464566" cy="219633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" name="Google Shape;308;p31"/>
          <p:cNvSpPr/>
          <p:nvPr/>
        </p:nvSpPr>
        <p:spPr>
          <a:xfrm>
            <a:off x="4185778" y="1989203"/>
            <a:ext cx="464566" cy="219633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" name="Google Shape;309;p31"/>
          <p:cNvSpPr/>
          <p:nvPr/>
        </p:nvSpPr>
        <p:spPr>
          <a:xfrm>
            <a:off x="4185778" y="1819907"/>
            <a:ext cx="464566" cy="219633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1303800" y="1456650"/>
            <a:ext cx="7030500" cy="30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Given various attributes such as acidity, chlorides, pH and alcohol, identify which category (Good/Bad) a new wine bottle belongs to, using classification.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/>
              <a:t>Find the best model, then optimize it.</a:t>
            </a:r>
            <a:endParaRPr sz="2400" b="1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47720" y="84960"/>
              <a:ext cx="5405040" cy="3866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8360" y="74160"/>
                <a:ext cx="5421960" cy="388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046" y="0"/>
            <a:ext cx="3037954" cy="453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954" y="0"/>
            <a:ext cx="3037954" cy="451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037954" cy="45369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>
            <a:spLocks noGrp="1"/>
          </p:cNvSpPr>
          <p:nvPr>
            <p:ph type="body" idx="1"/>
          </p:nvPr>
        </p:nvSpPr>
        <p:spPr>
          <a:xfrm>
            <a:off x="1231427" y="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318" name="Google Shape;318;p32"/>
          <p:cNvSpPr txBox="1">
            <a:spLocks noGrp="1"/>
          </p:cNvSpPr>
          <p:nvPr>
            <p:ph type="body" idx="1"/>
          </p:nvPr>
        </p:nvSpPr>
        <p:spPr>
          <a:xfrm>
            <a:off x="4030649" y="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1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10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319" name="Google Shape;319;p32"/>
          <p:cNvSpPr txBox="1">
            <a:spLocks noGrp="1"/>
          </p:cNvSpPr>
          <p:nvPr>
            <p:ph type="body" idx="1"/>
          </p:nvPr>
        </p:nvSpPr>
        <p:spPr>
          <a:xfrm>
            <a:off x="6978298" y="0"/>
            <a:ext cx="978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0000FF"/>
                </a:solidFill>
              </a:rPr>
              <a:t>Bins = 2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PCA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CV = 0</a:t>
            </a:r>
            <a:br>
              <a:rPr lang="en" sz="1400" b="1">
                <a:solidFill>
                  <a:srgbClr val="0000FF"/>
                </a:solidFill>
              </a:rPr>
            </a:br>
            <a:r>
              <a:rPr lang="en" sz="1400" b="1">
                <a:solidFill>
                  <a:srgbClr val="0000FF"/>
                </a:solidFill>
              </a:rPr>
              <a:t>θ = 5</a:t>
            </a:r>
            <a:endParaRPr sz="1400" b="1">
              <a:solidFill>
                <a:srgbClr val="0000FF"/>
              </a:solidFill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2383308" y="3583414"/>
            <a:ext cx="929746" cy="439557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1" name="Google Shape;321;p32"/>
          <p:cNvSpPr txBox="1"/>
          <p:nvPr/>
        </p:nvSpPr>
        <p:spPr>
          <a:xfrm>
            <a:off x="0" y="0"/>
            <a:ext cx="1231500" cy="50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WHITE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5405149" y="3583421"/>
            <a:ext cx="929746" cy="439557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Google Shape;323;p32"/>
          <p:cNvSpPr/>
          <p:nvPr/>
        </p:nvSpPr>
        <p:spPr>
          <a:xfrm>
            <a:off x="8351274" y="2220596"/>
            <a:ext cx="929746" cy="439557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Google Shape;324;p32"/>
          <p:cNvSpPr/>
          <p:nvPr/>
        </p:nvSpPr>
        <p:spPr>
          <a:xfrm>
            <a:off x="8351274" y="3266746"/>
            <a:ext cx="929746" cy="439557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5" name="Google Shape;325;p32"/>
          <p:cNvSpPr/>
          <p:nvPr/>
        </p:nvSpPr>
        <p:spPr>
          <a:xfrm>
            <a:off x="8377874" y="3981421"/>
            <a:ext cx="929746" cy="439557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Google Shape;326;p32"/>
          <p:cNvSpPr/>
          <p:nvPr/>
        </p:nvSpPr>
        <p:spPr>
          <a:xfrm>
            <a:off x="8377874" y="3642571"/>
            <a:ext cx="929746" cy="439557"/>
          </a:xfrm>
          <a:custGeom>
            <a:avLst/>
            <a:gdLst/>
            <a:ahLst/>
            <a:cxnLst/>
            <a:rect l="0" t="0" r="0" b="0"/>
            <a:pathLst>
              <a:path w="40967" h="19368" extrusionOk="0">
                <a:moveTo>
                  <a:pt x="34248" y="2052"/>
                </a:moveTo>
                <a:cubicBezTo>
                  <a:pt x="28483" y="405"/>
                  <a:pt x="22286" y="1026"/>
                  <a:pt x="16291" y="1026"/>
                </a:cubicBezTo>
                <a:cubicBezTo>
                  <a:pt x="11844" y="1026"/>
                  <a:pt x="6928" y="-963"/>
                  <a:pt x="2951" y="1026"/>
                </a:cubicBezTo>
                <a:cubicBezTo>
                  <a:pt x="93" y="2455"/>
                  <a:pt x="-241" y="7128"/>
                  <a:pt x="386" y="10261"/>
                </a:cubicBezTo>
                <a:cubicBezTo>
                  <a:pt x="1935" y="18004"/>
                  <a:pt x="15064" y="17444"/>
                  <a:pt x="22961" y="17444"/>
                </a:cubicBezTo>
                <a:cubicBezTo>
                  <a:pt x="28092" y="17444"/>
                  <a:pt x="35273" y="21548"/>
                  <a:pt x="38353" y="17444"/>
                </a:cubicBezTo>
                <a:cubicBezTo>
                  <a:pt x="40447" y="14654"/>
                  <a:pt x="41508" y="10492"/>
                  <a:pt x="40405" y="7183"/>
                </a:cubicBezTo>
                <a:cubicBezTo>
                  <a:pt x="38995" y="2952"/>
                  <a:pt x="33107" y="1993"/>
                  <a:pt x="29117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170 Post-Regularized Models</a:t>
            </a:r>
            <a:endParaRPr/>
          </a:p>
        </p:txBody>
      </p:sp>
      <p:sp>
        <p:nvSpPr>
          <p:cNvPr id="332" name="Google Shape;332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bins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Ensemble &gt; KNN &gt; SVM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bins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Ensemble &gt; KNN &gt; SVM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bins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Ensemble &gt; KNN &gt; SVM</a:t>
            </a:r>
            <a:endParaRPr sz="14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Bagged Trees </a:t>
            </a:r>
            <a:r>
              <a:rPr lang="en" b="1"/>
              <a:t>Ensemble </a:t>
            </a:r>
            <a:r>
              <a:rPr lang="en"/>
              <a:t>was most </a:t>
            </a:r>
            <a:r>
              <a:rPr lang="en" b="1"/>
              <a:t>Accurate</a:t>
            </a:r>
            <a:endParaRPr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Ensemble is many Decision Trees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/>
              <a:t>Decision Trees were most accurate as ensembles, but not individually</a:t>
            </a:r>
            <a:br>
              <a:rPr lang="en" i="1"/>
            </a:br>
            <a:endParaRPr i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Going forward, focus is on </a:t>
            </a:r>
            <a:r>
              <a:rPr lang="en" b="1"/>
              <a:t>2 bins</a:t>
            </a:r>
            <a:endParaRPr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170 Post-Regularized Models</a:t>
            </a:r>
            <a:endParaRPr/>
          </a:p>
        </p:txBody>
      </p:sp>
      <p:sp>
        <p:nvSpPr>
          <p:cNvPr id="338" name="Google Shape;338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b="1"/>
              <a:t>Regularizing </a:t>
            </a:r>
            <a:r>
              <a:rPr lang="en"/>
              <a:t>the models slightly reduced </a:t>
            </a:r>
            <a:r>
              <a:rPr lang="en" b="1"/>
              <a:t>accuracy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50" y="26625"/>
            <a:ext cx="5901449" cy="509026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/>
          <p:nvPr/>
        </p:nvSpPr>
        <p:spPr>
          <a:xfrm rot="10800000" flipH="1">
            <a:off x="1394125" y="3309650"/>
            <a:ext cx="3175500" cy="64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756440" y="3391920"/>
              <a:ext cx="726840" cy="43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3840" y="3382920"/>
                <a:ext cx="752040" cy="45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Individual Model - Ensemble Bagged Tree</a:t>
            </a:r>
            <a:endParaRPr/>
          </a:p>
        </p:txBody>
      </p:sp>
      <p:sp>
        <p:nvSpPr>
          <p:cNvPr id="350" name="Google Shape;350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classificationEnsemble0 = fitensemble(...</a:t>
            </a:r>
            <a:endParaRPr sz="1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predictors, ...</a:t>
            </a:r>
            <a:endParaRPr sz="1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response, ...</a:t>
            </a:r>
            <a:endParaRPr sz="1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'Bag', ...</a:t>
            </a:r>
            <a:endParaRPr sz="1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</a:t>
            </a:r>
            <a:r>
              <a:rPr lang="en" sz="1200" b="1"/>
              <a:t>30</a:t>
            </a:r>
            <a:r>
              <a:rPr lang="en" sz="1200"/>
              <a:t>, ...  % </a:t>
            </a:r>
            <a:r>
              <a:rPr lang="en" sz="1200" b="1"/>
              <a:t># trees</a:t>
            </a:r>
            <a:endParaRPr sz="12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'Tree', ...</a:t>
            </a:r>
            <a:endParaRPr sz="1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'Type', 'Classification', ...</a:t>
            </a:r>
            <a:endParaRPr sz="1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  'ClassNames', [1; 2]);</a:t>
            </a:r>
            <a:br>
              <a:rPr lang="en" sz="1200"/>
            </a:br>
            <a:r>
              <a:rPr lang="en" sz="1200"/>
              <a:t/>
            </a:r>
            <a:br>
              <a:rPr lang="en" sz="1200"/>
            </a:br>
            <a:r>
              <a:rPr lang="en" sz="1200" i="1">
                <a:solidFill>
                  <a:srgbClr val="0000FF"/>
                </a:solidFill>
              </a:rPr>
              <a:t>Training time = 15.68 seconds</a:t>
            </a:r>
            <a:endParaRPr sz="1200" i="1">
              <a:solidFill>
                <a:srgbClr val="0000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pic>
        <p:nvPicPr>
          <p:cNvPr id="351" name="Google Shape;351;p36" title="https://community.tibco.com/wiki/random-forest-template-tibco-spotfirer-wiki-p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6050"/>
            <a:ext cx="3738775" cy="28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/>
          <p:nvPr/>
        </p:nvSpPr>
        <p:spPr>
          <a:xfrm>
            <a:off x="4823875" y="4060300"/>
            <a:ext cx="37881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https://community.tibco.com/wiki/random-forest-template-tibco-spotfirer-wiki-page</a:t>
            </a:r>
            <a:endParaRPr sz="7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960" y="1465920"/>
              <a:ext cx="7077240" cy="3606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0" y="1454400"/>
                <a:ext cx="7095960" cy="362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Optimization</a:t>
            </a:r>
            <a:endParaRPr/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Optimized Ensemble Bagged Tree Model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Optimize using </a:t>
            </a:r>
            <a:r>
              <a:rPr lang="en" b="1"/>
              <a:t>hyperparameters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</a:t>
            </a:r>
            <a:r>
              <a:rPr lang="en" b="1"/>
              <a:t>cross validation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22760" y="2291040"/>
              <a:ext cx="3384720" cy="1526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9080" y="2280600"/>
                <a:ext cx="3411000" cy="155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5" name="Google Shape;3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684"/>
            <a:ext cx="9144001" cy="480353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30880" y="233280"/>
              <a:ext cx="2712960" cy="3647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160" y="225000"/>
                <a:ext cx="2736720" cy="366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38" y="11"/>
            <a:ext cx="7815262" cy="50364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72000" y="24840"/>
              <a:ext cx="5050800" cy="5044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9040" y="12240"/>
                <a:ext cx="5078880" cy="506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45" y="2315482"/>
            <a:ext cx="2259619" cy="231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426" y="2315482"/>
            <a:ext cx="2280788" cy="2315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" y="2315482"/>
            <a:ext cx="2324826" cy="231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045" y="0"/>
            <a:ext cx="2255954" cy="231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4300" y="0"/>
            <a:ext cx="2253740" cy="231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1322" y="0"/>
            <a:ext cx="2302990" cy="231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2331328" cy="231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00402" y="2315476"/>
            <a:ext cx="2253751" cy="22388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403280" y="548280"/>
              <a:ext cx="7579440" cy="3745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0680" y="536040"/>
                <a:ext cx="7603200" cy="376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63" y="0"/>
            <a:ext cx="5968474" cy="50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Software/Tools Used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1303800" y="1312025"/>
            <a:ext cx="7030500" cy="3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(data loading, prep, splitting)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Spyder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Jupyter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MatLab (modeling, scoring, optimizing)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Σ</a:t>
            </a:r>
            <a:r>
              <a:rPr lang="en"/>
              <a:t>LOC = 900+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841" y="3206494"/>
            <a:ext cx="3026210" cy="182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91469"/>
            <a:ext cx="3081223" cy="185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1233" y="3191487"/>
            <a:ext cx="3035616" cy="182769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914480" y="1731600"/>
              <a:ext cx="1132200" cy="1307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4760" y="1721160"/>
                <a:ext cx="1152000" cy="132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50" y="26625"/>
            <a:ext cx="5901449" cy="509026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2"/>
          <p:cNvSpPr/>
          <p:nvPr/>
        </p:nvSpPr>
        <p:spPr>
          <a:xfrm>
            <a:off x="1394125" y="3953750"/>
            <a:ext cx="3236100" cy="62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8880" y="4152600"/>
              <a:ext cx="484920" cy="366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600" y="4140360"/>
                <a:ext cx="498600" cy="38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and Soft Voting	</a:t>
            </a:r>
            <a:endParaRPr/>
          </a:p>
        </p:txBody>
      </p:sp>
      <p:sp>
        <p:nvSpPr>
          <p:cNvPr id="399" name="Google Shape;399;p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 class and scores from </a:t>
            </a:r>
            <a:r>
              <a:rPr lang="en" b="1"/>
              <a:t>most accurate models</a:t>
            </a:r>
            <a:endParaRPr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Classes </a:t>
            </a:r>
            <a:r>
              <a:rPr lang="en"/>
              <a:t>for hard voting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Probability </a:t>
            </a:r>
            <a:r>
              <a:rPr lang="en" b="1"/>
              <a:t>Scores </a:t>
            </a:r>
            <a:r>
              <a:rPr lang="en"/>
              <a:t>for soft voting</a:t>
            </a:r>
            <a:br>
              <a:rPr lang="en"/>
            </a:b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Ensemble Bagged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Weighted-KNN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SVM Fine Gaussian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 DT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6160" y="2462760"/>
              <a:ext cx="5811120" cy="2572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560" y="2446200"/>
                <a:ext cx="5840280" cy="259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Voting</a:t>
            </a:r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class_2_</a:t>
            </a:r>
            <a:r>
              <a:rPr lang="en" b="1"/>
              <a:t>matrix</a:t>
            </a:r>
            <a:r>
              <a:rPr lang="en"/>
              <a:t> = [...</a:t>
            </a:r>
            <a:br>
              <a:rPr lang="en"/>
            </a:br>
            <a:r>
              <a:rPr lang="en"/>
              <a:t>    class_2_baggedensemble…</a:t>
            </a:r>
            <a:br>
              <a:rPr lang="en"/>
            </a:br>
            <a:r>
              <a:rPr lang="en"/>
              <a:t>    class_2_ComplexDT... </a:t>
            </a:r>
            <a:br>
              <a:rPr lang="en"/>
            </a:br>
            <a:r>
              <a:rPr lang="en"/>
              <a:t>    class_2_fineGaussianSVM …</a:t>
            </a:r>
            <a:br>
              <a:rPr lang="en"/>
            </a:br>
            <a:r>
              <a:rPr lang="en"/>
              <a:t>    class_2_weightedKNN];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votesHard_class_2 = </a:t>
            </a:r>
            <a:r>
              <a:rPr lang="en" b="1"/>
              <a:t>mode</a:t>
            </a:r>
            <a:r>
              <a:rPr lang="en"/>
              <a:t>(class_2_matrix, 2);</a:t>
            </a:r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011" y="0"/>
            <a:ext cx="3459989" cy="5143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1880" y="-720"/>
              <a:ext cx="8659080" cy="2894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640" y="-12600"/>
                <a:ext cx="8684280" cy="290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Voting</a:t>
            </a:r>
            <a:endParaRPr/>
          </a:p>
        </p:txBody>
      </p:sp>
      <p:sp>
        <p:nvSpPr>
          <p:cNvPr id="412" name="Google Shape;412;p4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Follow whichever model is </a:t>
            </a:r>
            <a:r>
              <a:rPr lang="en" b="1" i="1"/>
              <a:t>loudest</a:t>
            </a:r>
            <a:endParaRPr b="1" i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threemodels = [...</a:t>
            </a:r>
            <a:br>
              <a:rPr lang="en"/>
            </a:br>
            <a:r>
              <a:rPr lang="en"/>
              <a:t>	score_2_ComplexDT…</a:t>
            </a:r>
            <a:br>
              <a:rPr lang="en"/>
            </a:br>
            <a:r>
              <a:rPr lang="en"/>
              <a:t>	score_2_baggedensemble…</a:t>
            </a:r>
            <a:br>
              <a:rPr lang="en"/>
            </a:br>
            <a:r>
              <a:rPr lang="en"/>
              <a:t>	score_2_weightedKNN];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[M, I] = </a:t>
            </a:r>
            <a:r>
              <a:rPr lang="en" b="1"/>
              <a:t>max</a:t>
            </a:r>
            <a:r>
              <a:rPr lang="en"/>
              <a:t>(threemodels, [], 2);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038" y="1"/>
            <a:ext cx="5008962" cy="5143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51920" y="59760"/>
              <a:ext cx="7688160" cy="5158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0400" y="55080"/>
                <a:ext cx="7710120" cy="517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038" y="1"/>
            <a:ext cx="500896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Voting</a:t>
            </a:r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0 predictors</a:t>
            </a:r>
            <a:br>
              <a:rPr lang="en"/>
            </a:br>
            <a:r>
              <a:rPr lang="en"/>
              <a:t>I(I == 1 | I == 3 | I == 5) = 8;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% 1 predictors</a:t>
            </a:r>
            <a:br>
              <a:rPr lang="en"/>
            </a:br>
            <a:r>
              <a:rPr lang="en"/>
              <a:t>I(I == 2 | I == 4 | I == 6) = 9;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I(I == 8) = 0;</a:t>
            </a:r>
            <a:br>
              <a:rPr lang="en"/>
            </a:br>
            <a:r>
              <a:rPr lang="en"/>
              <a:t>I(I == 9) = 1;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votesSoft_class_2 = I;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508000" y="240840"/>
              <a:ext cx="3604320" cy="1113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3600" y="225720"/>
                <a:ext cx="3633480" cy="114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vs Soft Comparison</a:t>
            </a: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61 different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4.1% different</a:t>
            </a:r>
            <a:endParaRPr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 voting predicts more class 1 (Good Wine)</a:t>
            </a:r>
            <a:endParaRPr/>
          </a:p>
        </p:txBody>
      </p:sp>
      <p:pic>
        <p:nvPicPr>
          <p:cNvPr id="427" name="Google Shape;4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951" y="0"/>
            <a:ext cx="12720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</a:t>
            </a: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Voting - Good Wine Prediction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	= 0.774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Precision	= 0.658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	= 0.650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FScore 	= 0.654</a:t>
            </a:r>
            <a:endParaRPr/>
          </a:p>
          <a:p>
            <a:pPr marL="9144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 Voting - Good Wine Prediction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	= 0.784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Precision	= 0.610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	= 0.690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FScore 	= 0.647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4" name="Google Shape;4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449" y="0"/>
            <a:ext cx="256755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455" y="2555065"/>
            <a:ext cx="2567550" cy="258843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829240" y="259200"/>
              <a:ext cx="5360040" cy="233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5200" y="248400"/>
                <a:ext cx="5385600" cy="235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of Models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1" name="Google Shape;441;p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kfold = 10;</a:t>
            </a:r>
            <a:br>
              <a:rPr lang="en"/>
            </a:br>
            <a:r>
              <a:rPr lang="en"/>
              <a:t>alpha = 1;</a:t>
            </a:r>
            <a:br>
              <a:rPr lang="en"/>
            </a:br>
            <a:r>
              <a:rPr lang="en"/>
              <a:t>[B FitInfo] = lasso(X, Y, 'CV', kfold, 'Alpha', alpha);</a:t>
            </a:r>
            <a:endParaRPr/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46" y="2299975"/>
            <a:ext cx="3776754" cy="28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750" y="2299975"/>
            <a:ext cx="3646643" cy="28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 txBox="1"/>
          <p:nvPr/>
        </p:nvSpPr>
        <p:spPr>
          <a:xfrm>
            <a:off x="8712300" y="0"/>
            <a:ext cx="431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X</a:t>
            </a:r>
            <a:endParaRPr sz="30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823680" y="230400"/>
              <a:ext cx="5216760" cy="4273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680" y="217800"/>
                <a:ext cx="5239800" cy="429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>
            <a:spLocks noGrp="1"/>
          </p:cNvSpPr>
          <p:nvPr>
            <p:ph type="title"/>
          </p:nvPr>
        </p:nvSpPr>
        <p:spPr>
          <a:xfrm>
            <a:off x="417250" y="445025"/>
            <a:ext cx="4092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Regrets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4654100" y="1152425"/>
            <a:ext cx="4308600" cy="3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No </a:t>
            </a:r>
            <a:r>
              <a:rPr lang="en" sz="1400" b="1" dirty="0"/>
              <a:t>Minimum Spending Tree</a:t>
            </a:r>
            <a:r>
              <a:rPr lang="en" sz="1400" dirty="0"/>
              <a:t> for clustering</a:t>
            </a:r>
            <a:br>
              <a:rPr lang="en" sz="1400" dirty="0"/>
            </a:b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Produce a </a:t>
            </a:r>
            <a:r>
              <a:rPr lang="en" sz="1400" b="1" dirty="0"/>
              <a:t>training-testing error </a:t>
            </a:r>
            <a:r>
              <a:rPr lang="en" sz="1400" dirty="0"/>
              <a:t>graph</a:t>
            </a:r>
            <a:br>
              <a:rPr lang="en" sz="1400" dirty="0"/>
            </a:b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Compare models with more than just </a:t>
            </a:r>
            <a:r>
              <a:rPr lang="en" sz="1400" b="1" dirty="0"/>
              <a:t>accuracy</a:t>
            </a:r>
            <a:br>
              <a:rPr lang="en" sz="1400" b="1" dirty="0"/>
            </a:br>
            <a:endParaRPr sz="1400" b="1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Adjust more hyperparameters dials</a:t>
            </a:r>
            <a:endParaRPr sz="14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Via </a:t>
            </a:r>
            <a:r>
              <a:rPr lang="en" b="1" dirty="0"/>
              <a:t>parameter sweep</a:t>
            </a:r>
            <a:br>
              <a:rPr lang="en" b="1" dirty="0"/>
            </a:br>
            <a:endParaRPr b="1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/>
              <a:t>Regularize </a:t>
            </a:r>
            <a:r>
              <a:rPr lang="en" sz="1400" dirty="0"/>
              <a:t>Bagged Tree Ensemble</a:t>
            </a:r>
            <a:br>
              <a:rPr lang="en" sz="1400" dirty="0"/>
            </a:b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Include </a:t>
            </a:r>
            <a:r>
              <a:rPr lang="en" sz="1400" b="1" dirty="0"/>
              <a:t>more models </a:t>
            </a:r>
            <a:r>
              <a:rPr lang="en" sz="1400" dirty="0"/>
              <a:t>in voting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Explore </a:t>
            </a:r>
            <a:r>
              <a:rPr lang="en" sz="1400" b="1" dirty="0"/>
              <a:t>Red Wine </a:t>
            </a:r>
            <a:r>
              <a:rPr lang="en" sz="1400" dirty="0"/>
              <a:t>dataset</a:t>
            </a:r>
            <a:endParaRPr sz="1400" dirty="0"/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5051100" y="508525"/>
            <a:ext cx="4092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Wish List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52" name="Google Shape;452;p50"/>
          <p:cNvSpPr txBox="1">
            <a:spLocks noGrp="1"/>
          </p:cNvSpPr>
          <p:nvPr>
            <p:ph type="body" idx="1"/>
          </p:nvPr>
        </p:nvSpPr>
        <p:spPr>
          <a:xfrm>
            <a:off x="0" y="1215925"/>
            <a:ext cx="4308600" cy="3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Built Model of Models with </a:t>
            </a:r>
            <a:r>
              <a:rPr lang="en" sz="1400" b="1"/>
              <a:t>Test </a:t>
            </a:r>
            <a:r>
              <a:rPr lang="en" sz="1400"/>
              <a:t>data</a:t>
            </a:r>
            <a:br>
              <a:rPr lang="en" sz="1400"/>
            </a:b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Standardized data </a:t>
            </a:r>
            <a:r>
              <a:rPr lang="en" sz="1400" b="1"/>
              <a:t>before </a:t>
            </a:r>
            <a:r>
              <a:rPr lang="en" sz="1400"/>
              <a:t>train-test split</a:t>
            </a:r>
            <a:br>
              <a:rPr lang="en" sz="1400"/>
            </a:b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Train-Test Split </a:t>
            </a:r>
            <a:r>
              <a:rPr lang="en" sz="1400" b="1"/>
              <a:t>rearranged </a:t>
            </a:r>
            <a:r>
              <a:rPr lang="en" sz="1400"/>
              <a:t>categories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three class 9 observations in full dataset. Test didn’t have a 9. Classes later indexed to 0, causing misalignment (suspicion).</a:t>
            </a:r>
            <a:endParaRPr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22480" y="159480"/>
              <a:ext cx="6463440" cy="5269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3480" y="146880"/>
                <a:ext cx="6484680" cy="529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Sources/references</a:t>
            </a:r>
            <a:endParaRPr/>
          </a:p>
        </p:txBody>
      </p:sp>
      <p:sp>
        <p:nvSpPr>
          <p:cNvPr id="458" name="Google Shape;458;p51"/>
          <p:cNvSpPr txBox="1">
            <a:spLocks noGrp="1"/>
          </p:cNvSpPr>
          <p:nvPr>
            <p:ph type="body" idx="1"/>
          </p:nvPr>
        </p:nvSpPr>
        <p:spPr>
          <a:xfrm>
            <a:off x="391600" y="1195725"/>
            <a:ext cx="7914000" cy="3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Chih Lai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http://archive.ics.uci.edu/ml/datasets/Wine+Quality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 1 -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https://www.amazon.com/Machine-Learning-Absolute-Beginners-Introduction-ebook/dp/B06VXKBLNG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 2 -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https://www.amazon.com/Hands-Machine-Learning-Scikit-Learn-TensorFlow/dp/1491962291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 3 -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https://www.amazon.com/gp/product/1600490069/ref=oh_aui_detailpage_o09_s01?ie=UTF8&amp;psc=1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 -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https://docs.microsoft.com/en-us/azure/machine-learning/studio/studio-overview-diagram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hot - </a:t>
            </a: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https://docs.scipy.org/doc/numpy/reference/generated/numpy.digitize.html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Learner -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https://www.mathworks.com/help/stats/train-classification-models-in-classification-learner-app.html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-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https://stats.stackexchange.com/questions/349540/hard-voting-soft-voting-in-ensemble-based-methods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Everything Else -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1"/>
              </a:rPr>
              <a:t>https://stackoverflow.com/</a:t>
            </a:r>
            <a:endParaRPr sz="1050">
              <a:solidFill>
                <a:srgbClr val="0066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66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71975" y="2"/>
            <a:ext cx="1039271" cy="162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04134" y="29"/>
            <a:ext cx="1239866" cy="162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08509" y="4152"/>
            <a:ext cx="1039272" cy="161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62625" y="0"/>
            <a:ext cx="2153000" cy="5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67605" y="16"/>
            <a:ext cx="1084523" cy="162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150" y="102825"/>
            <a:ext cx="5901449" cy="509026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1412825" y="0"/>
            <a:ext cx="6128100" cy="132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14680" y="420480"/>
              <a:ext cx="5916600" cy="4066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880" y="408240"/>
                <a:ext cx="5938920" cy="408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37" y="1373127"/>
            <a:ext cx="4065967" cy="304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&amp; Cleaning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1303800" y="1335800"/>
            <a:ext cx="7030500" cy="3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</a:t>
            </a:r>
            <a:r>
              <a:rPr lang="en" sz="1400" b="1"/>
              <a:t>skewed </a:t>
            </a:r>
            <a:r>
              <a:rPr lang="en" sz="1400"/>
              <a:t>between Red and White wine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en" sz="1400">
                <a:solidFill>
                  <a:srgbClr val="CC0000"/>
                </a:solidFill>
              </a:rPr>
              <a:t>Red</a:t>
            </a:r>
            <a:r>
              <a:rPr lang="en">
                <a:solidFill>
                  <a:srgbClr val="CC0000"/>
                </a:solidFill>
              </a:rPr>
              <a:t> 	 =  1,599 </a:t>
            </a:r>
            <a:r>
              <a:rPr lang="en" sz="1400">
                <a:solidFill>
                  <a:srgbClr val="CC0000"/>
                </a:solidFill>
              </a:rPr>
              <a:t>x 12</a:t>
            </a:r>
            <a:endParaRPr sz="1400">
              <a:solidFill>
                <a:srgbClr val="CC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lang="en" sz="1400">
                <a:solidFill>
                  <a:srgbClr val="38761D"/>
                </a:solidFill>
              </a:rPr>
              <a:t>White</a:t>
            </a:r>
            <a:r>
              <a:rPr lang="en">
                <a:solidFill>
                  <a:srgbClr val="38761D"/>
                </a:solidFill>
              </a:rPr>
              <a:t> = 4,898 x 12</a:t>
            </a:r>
            <a:endParaRPr sz="1400">
              <a:solidFill>
                <a:srgbClr val="38761D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NULL entries</a:t>
            </a:r>
            <a:br>
              <a:rPr lang="en" sz="1400"/>
            </a:b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Predictors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All are </a:t>
            </a:r>
            <a:r>
              <a:rPr lang="en" sz="1400" b="1"/>
              <a:t>numerical</a:t>
            </a:r>
            <a:endParaRPr sz="1400" b="1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All </a:t>
            </a:r>
            <a:r>
              <a:rPr lang="en"/>
              <a:t>have been </a:t>
            </a:r>
            <a:r>
              <a:rPr lang="en" sz="1400" b="1"/>
              <a:t>standardized</a:t>
            </a:r>
            <a:r>
              <a:rPr lang="en" sz="1400"/>
              <a:t/>
            </a:r>
            <a:br>
              <a:rPr lang="en" sz="1400"/>
            </a:b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 sz="1400" b="1">
                <a:solidFill>
                  <a:srgbClr val="FF0000"/>
                </a:solidFill>
              </a:rPr>
              <a:t>Target</a:t>
            </a:r>
            <a:endParaRPr sz="1400" b="1">
              <a:solidFill>
                <a:srgbClr val="FF0000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</a:t>
            </a:r>
            <a:r>
              <a:rPr lang="en" sz="1400" b="1"/>
              <a:t>ategorical</a:t>
            </a:r>
            <a:r>
              <a:rPr lang="en" b="1"/>
              <a:t> </a:t>
            </a:r>
            <a:r>
              <a:rPr lang="en"/>
              <a:t>(</a:t>
            </a:r>
            <a:r>
              <a:rPr lang="en" b="1"/>
              <a:t>3, 9)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150" y="0"/>
            <a:ext cx="22968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8712300" y="0"/>
            <a:ext cx="431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X</a:t>
            </a:r>
            <a:endParaRPr sz="30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855520" y="55080"/>
              <a:ext cx="3987000" cy="5095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5800" y="45360"/>
                <a:ext cx="4006440" cy="511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70950" y="179025"/>
            <a:ext cx="37053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Y bins = 2 (6, 10)</a:t>
            </a:r>
            <a:endParaRPr sz="1800" b="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51" y="537825"/>
            <a:ext cx="3705449" cy="1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500" y="566625"/>
            <a:ext cx="3705449" cy="18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376500" y="179025"/>
            <a:ext cx="39852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Y bins = 3 (6, 7, 10)</a:t>
            </a:r>
            <a:endParaRPr sz="1800" b="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950" y="2962276"/>
            <a:ext cx="3705449" cy="18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70950" y="2571739"/>
            <a:ext cx="47727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Y bins = 4	(5, 6, 7, 10)</a:t>
            </a:r>
            <a:endParaRPr sz="1800" b="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7272" y="2985975"/>
            <a:ext cx="3757760" cy="185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376500" y="2592413"/>
            <a:ext cx="46962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 bins = 7 (default)</a:t>
            </a:r>
            <a:endParaRPr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27680" y="206280"/>
              <a:ext cx="8131320" cy="4826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520" y="194040"/>
                <a:ext cx="8154360" cy="485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check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%numeric correlation</a:t>
            </a:r>
            <a:br>
              <a:rPr lang="en"/>
            </a:br>
            <a:r>
              <a:rPr lang="en" sz="1200"/>
              <a:t>[correlation, pval] = corr([alcohol, chlorides, citricacid, density, fixedacidity, freesulfurdioxide, pH, residualsugar, sulphates, totalsulfurdioxide, volatileacidity]);</a:t>
            </a:r>
            <a:endParaRPr sz="1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Max(abs(corr))</a:t>
            </a:r>
            <a:endParaRPr sz="12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t="3213"/>
          <a:stretch/>
        </p:blipFill>
        <p:spPr>
          <a:xfrm>
            <a:off x="0" y="2609575"/>
            <a:ext cx="4572000" cy="21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523307" cy="22343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5080" y="2553480"/>
              <a:ext cx="7098840" cy="2100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0" y="2539440"/>
                <a:ext cx="7126920" cy="212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13874" cy="28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162225" y="79900"/>
            <a:ext cx="1209900" cy="54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WHITE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1372230" y="1675870"/>
            <a:ext cx="353752" cy="337794"/>
          </a:xfrm>
          <a:custGeom>
            <a:avLst/>
            <a:gdLst/>
            <a:ahLst/>
            <a:cxnLst/>
            <a:rect l="0" t="0" r="0" b="0"/>
            <a:pathLst>
              <a:path w="25205" h="24068" extrusionOk="0">
                <a:moveTo>
                  <a:pt x="20902" y="5835"/>
                </a:moveTo>
                <a:cubicBezTo>
                  <a:pt x="18879" y="-238"/>
                  <a:pt x="5423" y="-2063"/>
                  <a:pt x="1871" y="3263"/>
                </a:cubicBezTo>
                <a:cubicBezTo>
                  <a:pt x="-1291" y="8005"/>
                  <a:pt x="-102" y="16207"/>
                  <a:pt x="3928" y="20237"/>
                </a:cubicBezTo>
                <a:cubicBezTo>
                  <a:pt x="8178" y="24487"/>
                  <a:pt x="17681" y="25515"/>
                  <a:pt x="21931" y="21265"/>
                </a:cubicBezTo>
                <a:cubicBezTo>
                  <a:pt x="25447" y="17749"/>
                  <a:pt x="26903" y="6349"/>
                  <a:pt x="21931" y="634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Google Shape;125;p20"/>
          <p:cNvSpPr/>
          <p:nvPr/>
        </p:nvSpPr>
        <p:spPr>
          <a:xfrm>
            <a:off x="2256994" y="2109915"/>
            <a:ext cx="497765" cy="393261"/>
          </a:xfrm>
          <a:custGeom>
            <a:avLst/>
            <a:gdLst/>
            <a:ahLst/>
            <a:cxnLst/>
            <a:rect l="0" t="0" r="0" b="0"/>
            <a:pathLst>
              <a:path w="35466" h="28020" extrusionOk="0">
                <a:moveTo>
                  <a:pt x="34807" y="6444"/>
                </a:moveTo>
                <a:cubicBezTo>
                  <a:pt x="31445" y="2243"/>
                  <a:pt x="25168" y="-782"/>
                  <a:pt x="19891" y="272"/>
                </a:cubicBezTo>
                <a:cubicBezTo>
                  <a:pt x="15674" y="1115"/>
                  <a:pt x="12086" y="3905"/>
                  <a:pt x="8060" y="5415"/>
                </a:cubicBezTo>
                <a:cubicBezTo>
                  <a:pt x="5674" y="6310"/>
                  <a:pt x="2662" y="6185"/>
                  <a:pt x="860" y="7987"/>
                </a:cubicBezTo>
                <a:cubicBezTo>
                  <a:pt x="-1494" y="10341"/>
                  <a:pt x="1680" y="14669"/>
                  <a:pt x="2917" y="17760"/>
                </a:cubicBezTo>
                <a:cubicBezTo>
                  <a:pt x="3985" y="20428"/>
                  <a:pt x="3765" y="23690"/>
                  <a:pt x="5489" y="25989"/>
                </a:cubicBezTo>
                <a:cubicBezTo>
                  <a:pt x="7977" y="29306"/>
                  <a:pt x="13686" y="27533"/>
                  <a:pt x="17833" y="27533"/>
                </a:cubicBezTo>
                <a:cubicBezTo>
                  <a:pt x="21980" y="27533"/>
                  <a:pt x="27246" y="28921"/>
                  <a:pt x="30178" y="25989"/>
                </a:cubicBezTo>
                <a:cubicBezTo>
                  <a:pt x="35065" y="21102"/>
                  <a:pt x="37636" y="10302"/>
                  <a:pt x="32749" y="5415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Google Shape;126;p20"/>
          <p:cNvSpPr/>
          <p:nvPr/>
        </p:nvSpPr>
        <p:spPr>
          <a:xfrm>
            <a:off x="3076743" y="2109922"/>
            <a:ext cx="557540" cy="423324"/>
          </a:xfrm>
          <a:custGeom>
            <a:avLst/>
            <a:gdLst/>
            <a:ahLst/>
            <a:cxnLst/>
            <a:rect l="0" t="0" r="0" b="0"/>
            <a:pathLst>
              <a:path w="39725" h="30162" extrusionOk="0">
                <a:moveTo>
                  <a:pt x="9975" y="3197"/>
                </a:moveTo>
                <a:cubicBezTo>
                  <a:pt x="7324" y="4787"/>
                  <a:pt x="3850" y="5690"/>
                  <a:pt x="2260" y="8341"/>
                </a:cubicBezTo>
                <a:cubicBezTo>
                  <a:pt x="-1014" y="13799"/>
                  <a:pt x="-697" y="22872"/>
                  <a:pt x="3803" y="27372"/>
                </a:cubicBezTo>
                <a:cubicBezTo>
                  <a:pt x="7251" y="30820"/>
                  <a:pt x="13328" y="29943"/>
                  <a:pt x="18205" y="29943"/>
                </a:cubicBezTo>
                <a:cubicBezTo>
                  <a:pt x="24360" y="29943"/>
                  <a:pt x="31854" y="30182"/>
                  <a:pt x="36207" y="25829"/>
                </a:cubicBezTo>
                <a:cubicBezTo>
                  <a:pt x="38706" y="23330"/>
                  <a:pt x="38198" y="19029"/>
                  <a:pt x="38779" y="15542"/>
                </a:cubicBezTo>
                <a:cubicBezTo>
                  <a:pt x="39488" y="11284"/>
                  <a:pt x="41096" y="4614"/>
                  <a:pt x="37235" y="2683"/>
                </a:cubicBezTo>
                <a:cubicBezTo>
                  <a:pt x="29567" y="-1153"/>
                  <a:pt x="19188" y="-634"/>
                  <a:pt x="11518" y="319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901" y="2321925"/>
            <a:ext cx="4740102" cy="271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5349670" y="3234627"/>
            <a:ext cx="339889" cy="324557"/>
          </a:xfrm>
          <a:custGeom>
            <a:avLst/>
            <a:gdLst/>
            <a:ahLst/>
            <a:cxnLst/>
            <a:rect l="0" t="0" r="0" b="0"/>
            <a:pathLst>
              <a:path w="25205" h="24068" extrusionOk="0">
                <a:moveTo>
                  <a:pt x="20902" y="5835"/>
                </a:moveTo>
                <a:cubicBezTo>
                  <a:pt x="18879" y="-238"/>
                  <a:pt x="5423" y="-2063"/>
                  <a:pt x="1871" y="3263"/>
                </a:cubicBezTo>
                <a:cubicBezTo>
                  <a:pt x="-1291" y="8005"/>
                  <a:pt x="-102" y="16207"/>
                  <a:pt x="3928" y="20237"/>
                </a:cubicBezTo>
                <a:cubicBezTo>
                  <a:pt x="8178" y="24487"/>
                  <a:pt x="17681" y="25515"/>
                  <a:pt x="21931" y="21265"/>
                </a:cubicBezTo>
                <a:cubicBezTo>
                  <a:pt x="25447" y="17749"/>
                  <a:pt x="26903" y="6349"/>
                  <a:pt x="21931" y="634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Google Shape;129;p20"/>
          <p:cNvSpPr/>
          <p:nvPr/>
        </p:nvSpPr>
        <p:spPr>
          <a:xfrm>
            <a:off x="5710144" y="3191730"/>
            <a:ext cx="478259" cy="377850"/>
          </a:xfrm>
          <a:custGeom>
            <a:avLst/>
            <a:gdLst/>
            <a:ahLst/>
            <a:cxnLst/>
            <a:rect l="0" t="0" r="0" b="0"/>
            <a:pathLst>
              <a:path w="35466" h="28020" extrusionOk="0">
                <a:moveTo>
                  <a:pt x="34807" y="6444"/>
                </a:moveTo>
                <a:cubicBezTo>
                  <a:pt x="31445" y="2243"/>
                  <a:pt x="25168" y="-782"/>
                  <a:pt x="19891" y="272"/>
                </a:cubicBezTo>
                <a:cubicBezTo>
                  <a:pt x="15674" y="1115"/>
                  <a:pt x="12086" y="3905"/>
                  <a:pt x="8060" y="5415"/>
                </a:cubicBezTo>
                <a:cubicBezTo>
                  <a:pt x="5674" y="6310"/>
                  <a:pt x="2662" y="6185"/>
                  <a:pt x="860" y="7987"/>
                </a:cubicBezTo>
                <a:cubicBezTo>
                  <a:pt x="-1494" y="10341"/>
                  <a:pt x="1680" y="14669"/>
                  <a:pt x="2917" y="17760"/>
                </a:cubicBezTo>
                <a:cubicBezTo>
                  <a:pt x="3985" y="20428"/>
                  <a:pt x="3765" y="23690"/>
                  <a:pt x="5489" y="25989"/>
                </a:cubicBezTo>
                <a:cubicBezTo>
                  <a:pt x="7977" y="29306"/>
                  <a:pt x="13686" y="27533"/>
                  <a:pt x="17833" y="27533"/>
                </a:cubicBezTo>
                <a:cubicBezTo>
                  <a:pt x="21980" y="27533"/>
                  <a:pt x="27246" y="28921"/>
                  <a:pt x="30178" y="25989"/>
                </a:cubicBezTo>
                <a:cubicBezTo>
                  <a:pt x="35065" y="21102"/>
                  <a:pt x="37636" y="10302"/>
                  <a:pt x="32749" y="5415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Google Shape;130;p20"/>
          <p:cNvSpPr/>
          <p:nvPr/>
        </p:nvSpPr>
        <p:spPr>
          <a:xfrm>
            <a:off x="6081389" y="3692438"/>
            <a:ext cx="535692" cy="406735"/>
          </a:xfrm>
          <a:custGeom>
            <a:avLst/>
            <a:gdLst/>
            <a:ahLst/>
            <a:cxnLst/>
            <a:rect l="0" t="0" r="0" b="0"/>
            <a:pathLst>
              <a:path w="39725" h="30162" extrusionOk="0">
                <a:moveTo>
                  <a:pt x="9975" y="3197"/>
                </a:moveTo>
                <a:cubicBezTo>
                  <a:pt x="7324" y="4787"/>
                  <a:pt x="3850" y="5690"/>
                  <a:pt x="2260" y="8341"/>
                </a:cubicBezTo>
                <a:cubicBezTo>
                  <a:pt x="-1014" y="13799"/>
                  <a:pt x="-697" y="22872"/>
                  <a:pt x="3803" y="27372"/>
                </a:cubicBezTo>
                <a:cubicBezTo>
                  <a:pt x="7251" y="30820"/>
                  <a:pt x="13328" y="29943"/>
                  <a:pt x="18205" y="29943"/>
                </a:cubicBezTo>
                <a:cubicBezTo>
                  <a:pt x="24360" y="29943"/>
                  <a:pt x="31854" y="30182"/>
                  <a:pt x="36207" y="25829"/>
                </a:cubicBezTo>
                <a:cubicBezTo>
                  <a:pt x="38706" y="23330"/>
                  <a:pt x="38198" y="19029"/>
                  <a:pt x="38779" y="15542"/>
                </a:cubicBezTo>
                <a:cubicBezTo>
                  <a:pt x="39488" y="11284"/>
                  <a:pt x="41096" y="4614"/>
                  <a:pt x="37235" y="2683"/>
                </a:cubicBezTo>
                <a:cubicBezTo>
                  <a:pt x="29567" y="-1153"/>
                  <a:pt x="19188" y="-634"/>
                  <a:pt x="11518" y="319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Google Shape;131;p20"/>
          <p:cNvSpPr txBox="1"/>
          <p:nvPr/>
        </p:nvSpPr>
        <p:spPr>
          <a:xfrm>
            <a:off x="4561150" y="2363025"/>
            <a:ext cx="858300" cy="54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RED</a:t>
            </a:r>
            <a:endParaRPr sz="24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87920" y="866520"/>
              <a:ext cx="3629880" cy="2920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00" y="855360"/>
                <a:ext cx="3657240" cy="294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Randomized 70-30 Split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X_train, X_test, y_train, y_test = train_test_split(X_scaleddf, YFinal, test_size=0.3, random_state=123)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/>
              <a:t>Data split </a:t>
            </a:r>
            <a:r>
              <a:rPr lang="en" sz="1800" b="1"/>
              <a:t>70-30</a:t>
            </a:r>
            <a:r>
              <a:rPr lang="en" sz="1800"/>
              <a:t> between training and testing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Random </a:t>
            </a:r>
            <a:r>
              <a:rPr lang="en" sz="1800"/>
              <a:t>seed = 123</a:t>
            </a:r>
            <a:endParaRPr sz="18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8712300" y="0"/>
            <a:ext cx="431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X</a:t>
            </a:r>
            <a:endParaRPr sz="30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42760" y="1617480"/>
              <a:ext cx="3542040" cy="80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360" y="1601640"/>
                <a:ext cx="3566520" cy="83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952</Words>
  <Application>Microsoft Office PowerPoint</Application>
  <PresentationFormat>On-screen Show (16:9)</PresentationFormat>
  <Paragraphs>217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PT Sans Narrow</vt:lpstr>
      <vt:lpstr>Arial</vt:lpstr>
      <vt:lpstr>Open Sans</vt:lpstr>
      <vt:lpstr>Roboto</vt:lpstr>
      <vt:lpstr>Tropic</vt:lpstr>
      <vt:lpstr>  Wine Quality Prediction</vt:lpstr>
      <vt:lpstr>Purpose</vt:lpstr>
      <vt:lpstr>Software/Tools Used</vt:lpstr>
      <vt:lpstr>PowerPoint Presentation</vt:lpstr>
      <vt:lpstr>Data Set &amp; Cleaning</vt:lpstr>
      <vt:lpstr>Y bins = 2 (6, 10)</vt:lpstr>
      <vt:lpstr>Correlation check</vt:lpstr>
      <vt:lpstr>PowerPoint Presentation</vt:lpstr>
      <vt:lpstr>Randomized 70-30 Split</vt:lpstr>
      <vt:lpstr>Any Natural Cluster?  K-Means</vt:lpstr>
      <vt:lpstr>PowerPoint Presentation</vt:lpstr>
      <vt:lpstr>PowerPoint Presentation</vt:lpstr>
      <vt:lpstr>PowerPoint Presentation</vt:lpstr>
      <vt:lpstr>PowerPoint Presentation</vt:lpstr>
      <vt:lpstr>270 Pre-Regularized Models</vt:lpstr>
      <vt:lpstr>PowerPoint Presentation</vt:lpstr>
      <vt:lpstr>Lasso Regularization</vt:lpstr>
      <vt:lpstr>Again: Any Natural Cluster?  K-Means</vt:lpstr>
      <vt:lpstr>PowerPoint Presentation</vt:lpstr>
      <vt:lpstr>PowerPoint Presentation</vt:lpstr>
      <vt:lpstr>170 Post-Regularized Models</vt:lpstr>
      <vt:lpstr>170 Post-Regularized Models</vt:lpstr>
      <vt:lpstr>PowerPoint Presentation</vt:lpstr>
      <vt:lpstr>Best Individual Model - Ensemble Bagged Tree</vt:lpstr>
      <vt:lpstr>Model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 and Soft Voting </vt:lpstr>
      <vt:lpstr>Hard Voting</vt:lpstr>
      <vt:lpstr>Soft Voting</vt:lpstr>
      <vt:lpstr>Soft Voting</vt:lpstr>
      <vt:lpstr>Hard vs Soft Comparison</vt:lpstr>
      <vt:lpstr>Score</vt:lpstr>
      <vt:lpstr>Model of Models</vt:lpstr>
      <vt:lpstr>Regrets</vt:lpstr>
      <vt:lpstr>Sources/references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 763 ML Bold, but not Pushy: A Wine Quality Prediction Journey</dc:title>
  <dc:creator>grm</dc:creator>
  <cp:lastModifiedBy>grm</cp:lastModifiedBy>
  <cp:revision>5</cp:revision>
  <dcterms:modified xsi:type="dcterms:W3CDTF">2018-07-22T13:50:50Z</dcterms:modified>
</cp:coreProperties>
</file>